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0E0E3-176C-F54A-AC91-A06D6A508B89}" type="datetimeFigureOut">
              <a:rPr lang="fr-FR" smtClean="0"/>
              <a:t>11/09/15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D0F6EF-1B9F-FE4E-B0DB-613B5E09894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anouk.flamant@sciencespo-lyon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0539" y="314442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résistible</a:t>
            </a:r>
            <a:r>
              <a:rPr lang="en-GB" dirty="0" smtClean="0"/>
              <a:t> </a:t>
            </a:r>
            <a:r>
              <a:rPr lang="en-GB" dirty="0" err="1" smtClean="0"/>
              <a:t>politique</a:t>
            </a:r>
            <a:r>
              <a:rPr lang="en-GB" dirty="0" smtClean="0"/>
              <a:t> du handicap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collectivités</a:t>
            </a:r>
            <a:r>
              <a:rPr lang="en-GB" dirty="0" smtClean="0"/>
              <a:t> </a:t>
            </a:r>
            <a:r>
              <a:rPr lang="en-GB" dirty="0" err="1" smtClean="0"/>
              <a:t>territoriales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62200" y="5250361"/>
            <a:ext cx="6705600" cy="68580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Anouk</a:t>
            </a:r>
            <a:r>
              <a:rPr lang="en-GB" dirty="0" smtClean="0"/>
              <a:t> </a:t>
            </a:r>
            <a:r>
              <a:rPr lang="en-GB" dirty="0" err="1" smtClean="0"/>
              <a:t>Flamant</a:t>
            </a:r>
            <a:r>
              <a:rPr lang="en-GB" dirty="0" smtClean="0"/>
              <a:t>, post </a:t>
            </a:r>
            <a:r>
              <a:rPr lang="en-GB" dirty="0" err="1" smtClean="0"/>
              <a:t>doctorante</a:t>
            </a:r>
            <a:r>
              <a:rPr lang="en-GB" dirty="0" smtClean="0"/>
              <a:t> CNRS, </a:t>
            </a:r>
            <a:r>
              <a:rPr lang="en-GB" dirty="0" err="1" smtClean="0"/>
              <a:t>Laboratoire</a:t>
            </a:r>
            <a:r>
              <a:rPr lang="en-GB" dirty="0" smtClean="0"/>
              <a:t> Triangle, </a:t>
            </a:r>
            <a:r>
              <a:rPr lang="en-GB" dirty="0" err="1" smtClean="0"/>
              <a:t>Université</a:t>
            </a:r>
            <a:r>
              <a:rPr lang="en-GB" dirty="0" smtClean="0"/>
              <a:t> de Lyon </a:t>
            </a:r>
            <a:endParaRPr lang="en-GB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440" y="5989726"/>
            <a:ext cx="858099" cy="86827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006" y="5963735"/>
            <a:ext cx="2186413" cy="92183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318" y="5963735"/>
            <a:ext cx="2289317" cy="8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9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	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Étude</a:t>
            </a:r>
            <a:r>
              <a:rPr lang="en-GB" dirty="0" smtClean="0"/>
              <a:t> du </a:t>
            </a:r>
            <a:r>
              <a:rPr lang="en-GB" dirty="0" err="1" smtClean="0"/>
              <a:t>pacte</a:t>
            </a:r>
            <a:r>
              <a:rPr lang="en-GB" dirty="0" smtClean="0"/>
              <a:t> </a:t>
            </a:r>
            <a:r>
              <a:rPr lang="en-GB" dirty="0" err="1" smtClean="0"/>
              <a:t>régional</a:t>
            </a:r>
            <a:r>
              <a:rPr lang="en-GB" dirty="0" smtClean="0"/>
              <a:t> </a:t>
            </a:r>
            <a:r>
              <a:rPr lang="en-GB" dirty="0" err="1" smtClean="0"/>
              <a:t>HandiPacte</a:t>
            </a:r>
            <a:r>
              <a:rPr lang="en-GB" dirty="0" smtClean="0"/>
              <a:t> de la </a:t>
            </a:r>
            <a:r>
              <a:rPr lang="en-GB" dirty="0" err="1" smtClean="0"/>
              <a:t>région</a:t>
            </a:r>
            <a:r>
              <a:rPr lang="en-GB" dirty="0" smtClean="0"/>
              <a:t> Rhône </a:t>
            </a:r>
            <a:r>
              <a:rPr lang="en-GB" dirty="0" err="1" smtClean="0"/>
              <a:t>Alpes</a:t>
            </a:r>
            <a:r>
              <a:rPr lang="en-GB" dirty="0" smtClean="0"/>
              <a:t> (</a:t>
            </a:r>
            <a:r>
              <a:rPr lang="en-GB" dirty="0" err="1" smtClean="0"/>
              <a:t>depuis</a:t>
            </a:r>
            <a:r>
              <a:rPr lang="en-GB" dirty="0" smtClean="0"/>
              <a:t> </a:t>
            </a:r>
            <a:r>
              <a:rPr lang="en-GB" dirty="0" err="1" smtClean="0"/>
              <a:t>janvier</a:t>
            </a:r>
            <a:r>
              <a:rPr lang="en-GB" dirty="0" smtClean="0"/>
              <a:t> 2015)</a:t>
            </a:r>
          </a:p>
          <a:p>
            <a:r>
              <a:rPr lang="en-GB" dirty="0" err="1" smtClean="0"/>
              <a:t>Interroger</a:t>
            </a:r>
            <a:r>
              <a:rPr lang="en-GB" dirty="0" smtClean="0"/>
              <a:t> la </a:t>
            </a:r>
            <a:r>
              <a:rPr lang="en-GB" dirty="0" err="1" smtClean="0"/>
              <a:t>manière</a:t>
            </a:r>
            <a:r>
              <a:rPr lang="en-GB" dirty="0" smtClean="0"/>
              <a:t> don</a:t>
            </a:r>
            <a:r>
              <a:rPr lang="fr-FR" dirty="0" err="1" smtClean="0"/>
              <a:t>t</a:t>
            </a:r>
            <a:r>
              <a:rPr lang="fr-FR" dirty="0" smtClean="0"/>
              <a:t> les collectivités territoriales appréhendent les politiques nationales impulsées pour le recrutement et le maintien dans l’emploi des personnes en situation de handicap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1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</a:t>
            </a:r>
            <a:r>
              <a:rPr lang="en-GB" dirty="0" err="1" smtClean="0"/>
              <a:t>d’intervention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Le FIPHFP : un </a:t>
            </a:r>
            <a:r>
              <a:rPr lang="en-GB" dirty="0" err="1" smtClean="0"/>
              <a:t>partenaire</a:t>
            </a:r>
            <a:r>
              <a:rPr lang="en-GB" dirty="0" smtClean="0"/>
              <a:t> </a:t>
            </a:r>
            <a:r>
              <a:rPr lang="en-GB" dirty="0" err="1" smtClean="0"/>
              <a:t>reconnu</a:t>
            </a:r>
            <a:r>
              <a:rPr lang="en-GB" dirty="0" smtClean="0"/>
              <a:t> et </a:t>
            </a:r>
            <a:r>
              <a:rPr lang="en-GB" dirty="0" err="1" smtClean="0"/>
              <a:t>critiqué</a:t>
            </a:r>
            <a:r>
              <a:rPr lang="en-GB" dirty="0" smtClean="0"/>
              <a:t> par les </a:t>
            </a:r>
            <a:r>
              <a:rPr lang="en-GB" dirty="0" err="1" smtClean="0"/>
              <a:t>collectivités</a:t>
            </a:r>
            <a:r>
              <a:rPr lang="en-GB" dirty="0" smtClean="0"/>
              <a:t> </a:t>
            </a:r>
            <a:r>
              <a:rPr lang="en-GB" dirty="0" err="1" smtClean="0"/>
              <a:t>territoriales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Le handicap : un </a:t>
            </a:r>
            <a:r>
              <a:rPr lang="en-GB" dirty="0" err="1" smtClean="0"/>
              <a:t>domaine</a:t>
            </a:r>
            <a:r>
              <a:rPr lang="en-GB" dirty="0" smtClean="0"/>
              <a:t> </a:t>
            </a:r>
            <a:r>
              <a:rPr lang="en-GB" dirty="0" err="1" smtClean="0"/>
              <a:t>faiblement</a:t>
            </a:r>
            <a:r>
              <a:rPr lang="en-GB" dirty="0" smtClean="0"/>
              <a:t> </a:t>
            </a:r>
            <a:r>
              <a:rPr lang="en-GB" dirty="0" err="1" smtClean="0"/>
              <a:t>structuré</a:t>
            </a:r>
            <a:r>
              <a:rPr lang="en-GB" dirty="0" smtClean="0"/>
              <a:t> par les </a:t>
            </a:r>
            <a:r>
              <a:rPr lang="en-GB" dirty="0" err="1" smtClean="0"/>
              <a:t>collectivités</a:t>
            </a:r>
            <a:r>
              <a:rPr lang="en-GB" dirty="0" smtClean="0"/>
              <a:t> </a:t>
            </a:r>
            <a:r>
              <a:rPr lang="en-GB" dirty="0" err="1" smtClean="0"/>
              <a:t>territoriales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59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599"/>
            <a:ext cx="8153400" cy="1371601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1. Le </a:t>
            </a:r>
            <a:r>
              <a:rPr lang="en-GB" sz="3600" dirty="0"/>
              <a:t>FIPHFP : un </a:t>
            </a:r>
            <a:r>
              <a:rPr lang="en-GB" sz="3600" dirty="0" err="1"/>
              <a:t>partenaire</a:t>
            </a:r>
            <a:r>
              <a:rPr lang="en-GB" sz="3600" dirty="0"/>
              <a:t> </a:t>
            </a:r>
            <a:r>
              <a:rPr lang="en-GB" sz="3600" dirty="0" err="1"/>
              <a:t>reconnu</a:t>
            </a:r>
            <a:r>
              <a:rPr lang="en-GB" sz="3600" dirty="0"/>
              <a:t> et </a:t>
            </a:r>
            <a:r>
              <a:rPr lang="en-GB" sz="3600" dirty="0" err="1"/>
              <a:t>critiqué</a:t>
            </a:r>
            <a:r>
              <a:rPr lang="en-GB" sz="3600" dirty="0"/>
              <a:t> par les </a:t>
            </a:r>
            <a:r>
              <a:rPr lang="en-GB" sz="3600" dirty="0" err="1"/>
              <a:t>collectivités</a:t>
            </a:r>
            <a:r>
              <a:rPr lang="en-GB" sz="3600" dirty="0"/>
              <a:t> </a:t>
            </a:r>
            <a:r>
              <a:rPr lang="en-GB" sz="3600" dirty="0" err="1"/>
              <a:t>territoriales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1.1. Un </a:t>
            </a:r>
            <a:r>
              <a:rPr lang="en-GB" dirty="0" err="1" smtClean="0"/>
              <a:t>partenaire</a:t>
            </a:r>
            <a:r>
              <a:rPr lang="en-GB" dirty="0" smtClean="0"/>
              <a:t> de premier </a:t>
            </a:r>
            <a:r>
              <a:rPr lang="en-GB" dirty="0" err="1" smtClean="0"/>
              <a:t>choix</a:t>
            </a:r>
            <a:r>
              <a:rPr lang="en-GB" dirty="0" smtClean="0"/>
              <a:t> pour le handicap</a:t>
            </a:r>
          </a:p>
          <a:p>
            <a:r>
              <a:rPr lang="en-GB" dirty="0" err="1" smtClean="0"/>
              <a:t>Rôle</a:t>
            </a:r>
            <a:r>
              <a:rPr lang="en-GB" dirty="0" smtClean="0"/>
              <a:t> financier </a:t>
            </a:r>
            <a:r>
              <a:rPr lang="en-GB" dirty="0" err="1" smtClean="0"/>
              <a:t>valorisé</a:t>
            </a:r>
            <a:r>
              <a:rPr lang="en-GB" dirty="0" smtClean="0"/>
              <a:t> et </a:t>
            </a:r>
            <a:r>
              <a:rPr lang="en-GB" dirty="0" err="1" smtClean="0"/>
              <a:t>reconnu</a:t>
            </a:r>
            <a:r>
              <a:rPr lang="en-GB" dirty="0" smtClean="0"/>
              <a:t> du FIPHFP</a:t>
            </a:r>
          </a:p>
          <a:p>
            <a:r>
              <a:rPr lang="en-GB" dirty="0" smtClean="0"/>
              <a:t>Un </a:t>
            </a:r>
            <a:r>
              <a:rPr lang="en-GB" dirty="0" err="1" smtClean="0"/>
              <a:t>outil</a:t>
            </a:r>
            <a:r>
              <a:rPr lang="en-GB" dirty="0" smtClean="0"/>
              <a:t> de mobilisation pour </a:t>
            </a:r>
            <a:r>
              <a:rPr lang="en-GB" dirty="0" err="1" smtClean="0"/>
              <a:t>initier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réflexion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 handicap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l’organisation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1.2.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stratégie</a:t>
            </a:r>
            <a:r>
              <a:rPr lang="en-GB" dirty="0" smtClean="0"/>
              <a:t> </a:t>
            </a:r>
            <a:r>
              <a:rPr lang="en-GB" dirty="0" err="1" smtClean="0"/>
              <a:t>contestée</a:t>
            </a:r>
            <a:r>
              <a:rPr lang="en-GB" dirty="0" smtClean="0"/>
              <a:t> par les </a:t>
            </a:r>
            <a:r>
              <a:rPr lang="en-GB" dirty="0" err="1" smtClean="0"/>
              <a:t>collectivités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Contestation de la focalisation </a:t>
            </a:r>
            <a:r>
              <a:rPr lang="en-GB" dirty="0" err="1" smtClean="0"/>
              <a:t>sur</a:t>
            </a:r>
            <a:r>
              <a:rPr lang="en-GB" dirty="0" smtClean="0"/>
              <a:t> le </a:t>
            </a:r>
            <a:r>
              <a:rPr lang="en-GB" dirty="0" err="1" smtClean="0"/>
              <a:t>recrutement</a:t>
            </a:r>
            <a:r>
              <a:rPr lang="en-GB" dirty="0" smtClean="0"/>
              <a:t> des </a:t>
            </a:r>
            <a:r>
              <a:rPr lang="en-GB" dirty="0" err="1" smtClean="0"/>
              <a:t>personnes</a:t>
            </a:r>
            <a:r>
              <a:rPr lang="en-GB" dirty="0" smtClean="0"/>
              <a:t> en situation de handicap</a:t>
            </a:r>
          </a:p>
          <a:p>
            <a:r>
              <a:rPr lang="en-GB" dirty="0" smtClean="0"/>
              <a:t>Des </a:t>
            </a:r>
            <a:r>
              <a:rPr lang="en-GB" dirty="0" err="1" smtClean="0"/>
              <a:t>collectivités</a:t>
            </a:r>
            <a:r>
              <a:rPr lang="en-GB" dirty="0" smtClean="0"/>
              <a:t> </a:t>
            </a:r>
            <a:r>
              <a:rPr lang="en-GB" dirty="0" err="1" smtClean="0"/>
              <a:t>territoriales</a:t>
            </a:r>
            <a:r>
              <a:rPr lang="en-GB" dirty="0" smtClean="0"/>
              <a:t> qui </a:t>
            </a:r>
            <a:r>
              <a:rPr lang="en-GB" dirty="0" err="1" smtClean="0"/>
              <a:t>souhaitent</a:t>
            </a:r>
            <a:r>
              <a:rPr lang="en-GB" dirty="0" smtClean="0"/>
              <a:t> </a:t>
            </a:r>
            <a:r>
              <a:rPr lang="en-GB" dirty="0" err="1" smtClean="0"/>
              <a:t>maitriser</a:t>
            </a:r>
            <a:r>
              <a:rPr lang="en-GB" dirty="0" smtClean="0"/>
              <a:t> et </a:t>
            </a:r>
            <a:r>
              <a:rPr lang="en-GB" dirty="0" err="1" smtClean="0"/>
              <a:t>gérer</a:t>
            </a:r>
            <a:r>
              <a:rPr lang="en-GB" dirty="0" smtClean="0"/>
              <a:t> </a:t>
            </a:r>
            <a:r>
              <a:rPr lang="en-GB" dirty="0" err="1" smtClean="0"/>
              <a:t>leurs</a:t>
            </a:r>
            <a:r>
              <a:rPr lang="en-GB" dirty="0" smtClean="0"/>
              <a:t> masses </a:t>
            </a:r>
            <a:r>
              <a:rPr lang="en-GB" dirty="0" err="1" smtClean="0"/>
              <a:t>salariales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38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599"/>
            <a:ext cx="8153400" cy="1371601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2. </a:t>
            </a:r>
            <a:r>
              <a:rPr lang="en-GB" sz="4000" dirty="0"/>
              <a:t>Le handicap : un </a:t>
            </a:r>
            <a:r>
              <a:rPr lang="en-GB" sz="4000" dirty="0" err="1"/>
              <a:t>domaine</a:t>
            </a:r>
            <a:r>
              <a:rPr lang="en-GB" sz="4000" dirty="0"/>
              <a:t> </a:t>
            </a:r>
            <a:r>
              <a:rPr lang="en-GB" sz="4000" dirty="0" err="1"/>
              <a:t>faiblement</a:t>
            </a:r>
            <a:r>
              <a:rPr lang="en-GB" sz="4000" dirty="0"/>
              <a:t> </a:t>
            </a:r>
            <a:r>
              <a:rPr lang="en-GB" sz="4000" dirty="0" err="1"/>
              <a:t>structuré</a:t>
            </a:r>
            <a:r>
              <a:rPr lang="en-GB" sz="4000" dirty="0"/>
              <a:t> par les </a:t>
            </a:r>
            <a:r>
              <a:rPr lang="en-GB" sz="4000" dirty="0" err="1"/>
              <a:t>collectivités</a:t>
            </a:r>
            <a:r>
              <a:rPr lang="en-GB" sz="4000" dirty="0"/>
              <a:t> </a:t>
            </a:r>
            <a:r>
              <a:rPr lang="en-GB" sz="4000" dirty="0" err="1"/>
              <a:t>territoriales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814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2.1. Un </a:t>
            </a:r>
            <a:r>
              <a:rPr lang="en-GB" dirty="0" err="1" smtClean="0"/>
              <a:t>enjeu</a:t>
            </a:r>
            <a:r>
              <a:rPr lang="en-GB" dirty="0" smtClean="0"/>
              <a:t> de </a:t>
            </a:r>
            <a:r>
              <a:rPr lang="en-GB" dirty="0" err="1" smtClean="0"/>
              <a:t>visibilité</a:t>
            </a:r>
            <a:r>
              <a:rPr lang="en-GB" dirty="0" smtClean="0"/>
              <a:t> du handicap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l’organisation</a:t>
            </a:r>
            <a:endParaRPr lang="en-GB" dirty="0" smtClean="0"/>
          </a:p>
          <a:p>
            <a:r>
              <a:rPr lang="en-GB" dirty="0" err="1" smtClean="0"/>
              <a:t>Enjeu</a:t>
            </a:r>
            <a:r>
              <a:rPr lang="en-GB" dirty="0" smtClean="0"/>
              <a:t> de reconnaissance pour les </a:t>
            </a:r>
            <a:r>
              <a:rPr lang="en-GB" dirty="0" err="1" smtClean="0"/>
              <a:t>personnes</a:t>
            </a:r>
            <a:r>
              <a:rPr lang="en-GB" dirty="0" smtClean="0"/>
              <a:t> en situation de handicap</a:t>
            </a:r>
          </a:p>
          <a:p>
            <a:r>
              <a:rPr lang="en-GB" dirty="0" err="1" smtClean="0"/>
              <a:t>Stéréotypes</a:t>
            </a:r>
            <a:r>
              <a:rPr lang="en-GB" dirty="0" smtClean="0"/>
              <a:t> et stigmatisations du </a:t>
            </a:r>
            <a:r>
              <a:rPr lang="en-GB" dirty="0" err="1" smtClean="0"/>
              <a:t>collectif</a:t>
            </a:r>
            <a:r>
              <a:rPr lang="en-GB" dirty="0" smtClean="0"/>
              <a:t> de travail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2.2. La </a:t>
            </a:r>
            <a:r>
              <a:rPr lang="en-GB" dirty="0" err="1" smtClean="0"/>
              <a:t>réticence</a:t>
            </a:r>
            <a:r>
              <a:rPr lang="en-GB" dirty="0" smtClean="0"/>
              <a:t> aux </a:t>
            </a:r>
            <a:r>
              <a:rPr lang="en-GB" dirty="0" err="1" smtClean="0"/>
              <a:t>politiques</a:t>
            </a:r>
            <a:r>
              <a:rPr lang="en-GB" dirty="0" smtClean="0"/>
              <a:t>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les discriminations</a:t>
            </a:r>
          </a:p>
          <a:p>
            <a:r>
              <a:rPr lang="en-GB" dirty="0" smtClean="0"/>
              <a:t>Un </a:t>
            </a:r>
            <a:r>
              <a:rPr lang="en-GB" dirty="0" err="1" smtClean="0"/>
              <a:t>difficile</a:t>
            </a:r>
            <a:r>
              <a:rPr lang="en-GB" dirty="0" smtClean="0"/>
              <a:t> travail </a:t>
            </a:r>
            <a:r>
              <a:rPr lang="en-GB" dirty="0" err="1" smtClean="0"/>
              <a:t>sur</a:t>
            </a:r>
            <a:r>
              <a:rPr lang="en-GB" dirty="0" smtClean="0"/>
              <a:t> les discriminations </a:t>
            </a:r>
            <a:r>
              <a:rPr lang="en-GB" dirty="0" err="1" smtClean="0"/>
              <a:t>institutionnelles</a:t>
            </a:r>
            <a:endParaRPr lang="en-GB" dirty="0" smtClean="0"/>
          </a:p>
          <a:p>
            <a:r>
              <a:rPr lang="en-GB" dirty="0" smtClean="0"/>
              <a:t>La </a:t>
            </a:r>
            <a:r>
              <a:rPr lang="en-GB" dirty="0" err="1" smtClean="0"/>
              <a:t>peur</a:t>
            </a:r>
            <a:r>
              <a:rPr lang="en-GB" dirty="0" smtClean="0"/>
              <a:t> des discriminations positives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29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Capacités</a:t>
            </a:r>
            <a:r>
              <a:rPr lang="en-GB" dirty="0" smtClean="0"/>
              <a:t> </a:t>
            </a:r>
            <a:r>
              <a:rPr lang="en-GB" dirty="0" err="1" smtClean="0"/>
              <a:t>d’appropriation</a:t>
            </a:r>
            <a:r>
              <a:rPr lang="en-GB" dirty="0" smtClean="0"/>
              <a:t> et de contestation par les </a:t>
            </a:r>
            <a:r>
              <a:rPr lang="en-GB" dirty="0" err="1" smtClean="0"/>
              <a:t>collectivités</a:t>
            </a:r>
            <a:r>
              <a:rPr lang="en-GB" dirty="0" smtClean="0"/>
              <a:t> </a:t>
            </a:r>
            <a:r>
              <a:rPr lang="en-GB" dirty="0" err="1" smtClean="0"/>
              <a:t>territoriales</a:t>
            </a:r>
            <a:r>
              <a:rPr lang="en-GB" dirty="0" smtClean="0"/>
              <a:t> de </a:t>
            </a:r>
            <a:r>
              <a:rPr lang="en-GB" dirty="0" err="1" smtClean="0"/>
              <a:t>politiques</a:t>
            </a:r>
            <a:r>
              <a:rPr lang="en-GB" dirty="0" smtClean="0"/>
              <a:t> </a:t>
            </a:r>
            <a:r>
              <a:rPr lang="en-GB" dirty="0" err="1" smtClean="0"/>
              <a:t>nationales</a:t>
            </a:r>
            <a:endParaRPr lang="en-GB" dirty="0" smtClean="0"/>
          </a:p>
          <a:p>
            <a:r>
              <a:rPr lang="en-GB" dirty="0" err="1" smtClean="0"/>
              <a:t>Mécanismes</a:t>
            </a:r>
            <a:r>
              <a:rPr lang="en-GB" dirty="0" smtClean="0"/>
              <a:t> de résistance pour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politique</a:t>
            </a:r>
            <a:r>
              <a:rPr lang="en-GB" dirty="0" smtClean="0"/>
              <a:t> de </a:t>
            </a:r>
            <a:r>
              <a:rPr lang="en-GB" dirty="0" err="1" smtClean="0"/>
              <a:t>recrutement</a:t>
            </a:r>
            <a:r>
              <a:rPr lang="en-GB" dirty="0" smtClean="0"/>
              <a:t> et de </a:t>
            </a:r>
            <a:r>
              <a:rPr lang="en-GB" dirty="0" err="1" smtClean="0"/>
              <a:t>maintien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l’emploi</a:t>
            </a:r>
            <a:r>
              <a:rPr lang="en-GB" dirty="0" smtClean="0"/>
              <a:t> des </a:t>
            </a:r>
            <a:r>
              <a:rPr lang="en-GB" dirty="0" err="1" smtClean="0"/>
              <a:t>personnes</a:t>
            </a:r>
            <a:r>
              <a:rPr lang="en-GB" dirty="0" smtClean="0"/>
              <a:t> en situation de handicap.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21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5902" y="1642883"/>
            <a:ext cx="7551263" cy="301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/>
              <a:t>Merci</a:t>
            </a:r>
            <a:r>
              <a:rPr lang="en-GB" sz="4000" dirty="0" smtClean="0"/>
              <a:t> pour </a:t>
            </a:r>
            <a:r>
              <a:rPr lang="en-GB" sz="4000" dirty="0" err="1" smtClean="0"/>
              <a:t>votre</a:t>
            </a:r>
            <a:r>
              <a:rPr lang="en-GB" sz="4000" dirty="0" smtClean="0"/>
              <a:t> attention !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Contact : </a:t>
            </a:r>
            <a:r>
              <a:rPr lang="en-GB" sz="2400" dirty="0" smtClean="0">
                <a:hlinkClick r:id="rId2"/>
              </a:rPr>
              <a:t>anouk.flamant@sciencespo-lyon.fr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29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22</TotalTime>
  <Words>266</Words>
  <Application>Microsoft Macintosh PowerPoint</Application>
  <PresentationFormat>Présentation à l'écran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Médian</vt:lpstr>
      <vt:lpstr>  Une résistible politique du handicap dans les collectivités territoriales.</vt:lpstr>
      <vt:lpstr>Introduction </vt:lpstr>
      <vt:lpstr>Plan d’intervention</vt:lpstr>
      <vt:lpstr>1. Le FIPHFP : un partenaire reconnu et critiqué par les collectivités territoriales </vt:lpstr>
      <vt:lpstr>2. Le handicap : un domaine faiblement structuré par les collectivités territoriales  </vt:lpstr>
      <vt:lpstr>Conclusion</vt:lpstr>
      <vt:lpstr>Présentation PowerPoint</vt:lpstr>
    </vt:vector>
  </TitlesOfParts>
  <Company>ENS de Lyon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résistible politique du handicap dans les collectivités territoriales.</dc:title>
  <dc:creator>Administrateur DSI</dc:creator>
  <cp:lastModifiedBy>Administrateur DSI</cp:lastModifiedBy>
  <cp:revision>4</cp:revision>
  <dcterms:created xsi:type="dcterms:W3CDTF">2015-07-02T08:23:07Z</dcterms:created>
  <dcterms:modified xsi:type="dcterms:W3CDTF">2015-09-11T14:57:52Z</dcterms:modified>
</cp:coreProperties>
</file>