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gif" ContentType="image/gif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61" r:id="rId4"/>
    <p:sldId id="264" r:id="rId5"/>
    <p:sldId id="262" r:id="rId6"/>
    <p:sldId id="269" r:id="rId7"/>
    <p:sldId id="274" r:id="rId8"/>
    <p:sldId id="276" r:id="rId9"/>
    <p:sldId id="273" r:id="rId10"/>
    <p:sldId id="272" r:id="rId11"/>
    <p:sldId id="258" r:id="rId12"/>
    <p:sldId id="259" r:id="rId13"/>
    <p:sldId id="270" r:id="rId14"/>
    <p:sldId id="278" r:id="rId15"/>
    <p:sldId id="279" r:id="rId16"/>
    <p:sldId id="280" r:id="rId17"/>
    <p:sldId id="260" r:id="rId18"/>
    <p:sldId id="282" r:id="rId19"/>
    <p:sldId id="281" r:id="rId20"/>
    <p:sldId id="283" r:id="rId21"/>
    <p:sldId id="284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2" autoAdjust="0"/>
    <p:restoredTop sz="90564" autoAdjust="0"/>
  </p:normalViewPr>
  <p:slideViewPr>
    <p:cSldViewPr>
      <p:cViewPr varScale="1">
        <p:scale>
          <a:sx n="78" d="100"/>
          <a:sy n="78" d="100"/>
        </p:scale>
        <p:origin x="-8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5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59F63-F3EB-4569-93D2-57FB82FB96FE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16B7260-26E9-4F44-BEAC-324677B155AB}">
      <dgm:prSet phldrT="[Tekst]"/>
      <dgm:spPr/>
      <dgm:t>
        <a:bodyPr/>
        <a:lstStyle/>
        <a:p>
          <a:r>
            <a:rPr lang="pl-PL" dirty="0" smtClean="0"/>
            <a:t>1.</a:t>
          </a:r>
          <a:endParaRPr lang="pl-PL" dirty="0"/>
        </a:p>
      </dgm:t>
    </dgm:pt>
    <dgm:pt modelId="{F7446E10-AD5C-4085-A3E9-AA43F707CCA6}" type="parTrans" cxnId="{29138636-B4F8-4995-B9FB-FCE6DF665780}">
      <dgm:prSet/>
      <dgm:spPr/>
      <dgm:t>
        <a:bodyPr/>
        <a:lstStyle/>
        <a:p>
          <a:endParaRPr lang="pl-PL"/>
        </a:p>
      </dgm:t>
    </dgm:pt>
    <dgm:pt modelId="{39F47C1F-B870-402A-BB3C-CD6C04B86C98}" type="sibTrans" cxnId="{29138636-B4F8-4995-B9FB-FCE6DF665780}">
      <dgm:prSet/>
      <dgm:spPr/>
      <dgm:t>
        <a:bodyPr/>
        <a:lstStyle/>
        <a:p>
          <a:endParaRPr lang="pl-PL"/>
        </a:p>
      </dgm:t>
    </dgm:pt>
    <dgm:pt modelId="{CFC838F3-4F12-4AA6-893C-A8E8853BBD8D}">
      <dgm:prSet/>
      <dgm:spPr/>
      <dgm:t>
        <a:bodyPr/>
        <a:lstStyle/>
        <a:p>
          <a:r>
            <a:rPr lang="pl-PL" dirty="0" smtClean="0"/>
            <a:t>3.</a:t>
          </a:r>
        </a:p>
      </dgm:t>
    </dgm:pt>
    <dgm:pt modelId="{80D562C9-179D-4B15-A5EB-8E4231EBFFC7}" type="parTrans" cxnId="{037C9167-3FD7-4785-8F04-756DA913FFB2}">
      <dgm:prSet/>
      <dgm:spPr/>
      <dgm:t>
        <a:bodyPr/>
        <a:lstStyle/>
        <a:p>
          <a:endParaRPr lang="pl-PL"/>
        </a:p>
      </dgm:t>
    </dgm:pt>
    <dgm:pt modelId="{590F232E-B318-4A6E-90EA-6B156C6DAEEC}" type="sibTrans" cxnId="{037C9167-3FD7-4785-8F04-756DA913FFB2}">
      <dgm:prSet/>
      <dgm:spPr/>
      <dgm:t>
        <a:bodyPr/>
        <a:lstStyle/>
        <a:p>
          <a:endParaRPr lang="pl-PL"/>
        </a:p>
      </dgm:t>
    </dgm:pt>
    <dgm:pt modelId="{FF73D017-3738-4F69-B788-20652597DE70}">
      <dgm:prSet/>
      <dgm:spPr/>
      <dgm:t>
        <a:bodyPr/>
        <a:lstStyle/>
        <a:p>
          <a:r>
            <a:rPr lang="pl-PL" dirty="0" smtClean="0"/>
            <a:t>4.</a:t>
          </a:r>
        </a:p>
      </dgm:t>
    </dgm:pt>
    <dgm:pt modelId="{A0A53BAD-53C6-45F1-A475-B5212EE00E2C}" type="parTrans" cxnId="{6B25459E-24BC-4381-AB22-25C03CB17E37}">
      <dgm:prSet/>
      <dgm:spPr/>
      <dgm:t>
        <a:bodyPr/>
        <a:lstStyle/>
        <a:p>
          <a:endParaRPr lang="pl-PL"/>
        </a:p>
      </dgm:t>
    </dgm:pt>
    <dgm:pt modelId="{F5D2F1EA-7B11-4BB1-86CC-2C88D92CFDA4}" type="sibTrans" cxnId="{6B25459E-24BC-4381-AB22-25C03CB17E37}">
      <dgm:prSet/>
      <dgm:spPr/>
      <dgm:t>
        <a:bodyPr/>
        <a:lstStyle/>
        <a:p>
          <a:endParaRPr lang="pl-PL"/>
        </a:p>
      </dgm:t>
    </dgm:pt>
    <dgm:pt modelId="{18F940E1-CECC-4DA4-97EB-E53433D761EB}">
      <dgm:prSet phldrT="[Tekst]"/>
      <dgm:spPr/>
      <dgm:t>
        <a:bodyPr/>
        <a:lstStyle/>
        <a:p>
          <a:r>
            <a:rPr lang="pl-PL" dirty="0" smtClean="0"/>
            <a:t>2.</a:t>
          </a:r>
          <a:endParaRPr lang="pl-PL" dirty="0"/>
        </a:p>
      </dgm:t>
    </dgm:pt>
    <dgm:pt modelId="{84B8BFA1-D316-4B54-A0DE-6F71A3317F58}" type="parTrans" cxnId="{465CD620-7633-4A22-AECD-E0F8F56B6EBD}">
      <dgm:prSet/>
      <dgm:spPr/>
      <dgm:t>
        <a:bodyPr/>
        <a:lstStyle/>
        <a:p>
          <a:endParaRPr lang="pl-PL"/>
        </a:p>
      </dgm:t>
    </dgm:pt>
    <dgm:pt modelId="{DF0DD57E-469E-49EB-812B-B1C89EC90123}" type="sibTrans" cxnId="{465CD620-7633-4A22-AECD-E0F8F56B6EBD}">
      <dgm:prSet/>
      <dgm:spPr/>
      <dgm:t>
        <a:bodyPr/>
        <a:lstStyle/>
        <a:p>
          <a:endParaRPr lang="pl-PL"/>
        </a:p>
      </dgm:t>
    </dgm:pt>
    <dgm:pt modelId="{040C68B6-8118-4DF4-AE3C-C214FCEC7E24}">
      <dgm:prSet phldrT="[Tekst]"/>
      <dgm:spPr/>
      <dgm:t>
        <a:bodyPr/>
        <a:lstStyle/>
        <a:p>
          <a:r>
            <a:rPr lang="pl-PL" dirty="0" smtClean="0"/>
            <a:t> </a:t>
          </a:r>
          <a:r>
            <a:rPr lang="pl-PL" dirty="0" err="1" smtClean="0"/>
            <a:t>Social</a:t>
          </a:r>
          <a:r>
            <a:rPr lang="pl-PL" dirty="0" smtClean="0"/>
            <a:t> </a:t>
          </a:r>
          <a:r>
            <a:rPr lang="pl-PL" dirty="0" err="1" smtClean="0"/>
            <a:t>policy</a:t>
          </a:r>
          <a:r>
            <a:rPr lang="pl-PL" dirty="0" smtClean="0"/>
            <a:t>  for </a:t>
          </a:r>
          <a:r>
            <a:rPr lang="pl-PL" dirty="0" err="1" smtClean="0"/>
            <a:t>adults</a:t>
          </a:r>
          <a:r>
            <a:rPr lang="pl-PL" dirty="0" smtClean="0"/>
            <a:t> </a:t>
          </a:r>
          <a:r>
            <a:rPr lang="pl-PL" dirty="0" err="1" smtClean="0"/>
            <a:t>with</a:t>
          </a:r>
          <a:r>
            <a:rPr lang="pl-PL" dirty="0" smtClean="0"/>
            <a:t> </a:t>
          </a:r>
          <a:r>
            <a:rPr lang="pl-PL" dirty="0" err="1" smtClean="0"/>
            <a:t>intellectual</a:t>
          </a:r>
          <a:r>
            <a:rPr lang="pl-PL" dirty="0" smtClean="0"/>
            <a:t> </a:t>
          </a:r>
          <a:r>
            <a:rPr lang="pl-PL" dirty="0" err="1" smtClean="0"/>
            <a:t>disabilities</a:t>
          </a:r>
          <a:r>
            <a:rPr lang="pl-PL" dirty="0" smtClean="0"/>
            <a:t> in Poland</a:t>
          </a:r>
          <a:endParaRPr lang="pl-PL" dirty="0"/>
        </a:p>
      </dgm:t>
    </dgm:pt>
    <dgm:pt modelId="{16FCB24C-3416-4AC9-931E-592EA9BFF0D1}" type="parTrans" cxnId="{F83881BC-519F-475B-8DFA-0EC04401A786}">
      <dgm:prSet/>
      <dgm:spPr/>
      <dgm:t>
        <a:bodyPr/>
        <a:lstStyle/>
        <a:p>
          <a:endParaRPr lang="pl-PL"/>
        </a:p>
      </dgm:t>
    </dgm:pt>
    <dgm:pt modelId="{64663C63-1993-4EEE-84DF-FC987140E838}" type="sibTrans" cxnId="{F83881BC-519F-475B-8DFA-0EC04401A786}">
      <dgm:prSet/>
      <dgm:spPr/>
      <dgm:t>
        <a:bodyPr/>
        <a:lstStyle/>
        <a:p>
          <a:endParaRPr lang="pl-PL"/>
        </a:p>
      </dgm:t>
    </dgm:pt>
    <dgm:pt modelId="{06337A28-783B-49AD-AEA0-E1D0ABCEA5C4}">
      <dgm:prSet phldrT="[Tekst]"/>
      <dgm:spPr/>
      <dgm:t>
        <a:bodyPr/>
        <a:lstStyle/>
        <a:p>
          <a:r>
            <a:rPr lang="pl-PL" dirty="0" smtClean="0"/>
            <a:t> </a:t>
          </a:r>
          <a:r>
            <a:rPr lang="pl-PL" dirty="0" err="1" smtClean="0"/>
            <a:t>Social</a:t>
          </a:r>
          <a:r>
            <a:rPr lang="pl-PL" dirty="0" smtClean="0"/>
            <a:t> </a:t>
          </a:r>
          <a:r>
            <a:rPr lang="pl-PL" dirty="0" err="1" smtClean="0"/>
            <a:t>support</a:t>
          </a:r>
          <a:r>
            <a:rPr lang="pl-PL" dirty="0" smtClean="0"/>
            <a:t> </a:t>
          </a:r>
          <a:r>
            <a:rPr lang="pl-PL" dirty="0" err="1" smtClean="0"/>
            <a:t>network</a:t>
          </a:r>
          <a:r>
            <a:rPr lang="pl-PL" dirty="0" smtClean="0"/>
            <a:t> for </a:t>
          </a:r>
          <a:r>
            <a:rPr lang="pl-PL" dirty="0" err="1" smtClean="0"/>
            <a:t>adults</a:t>
          </a:r>
          <a:r>
            <a:rPr lang="pl-PL" dirty="0" smtClean="0"/>
            <a:t> with </a:t>
          </a:r>
          <a:r>
            <a:rPr lang="pl-PL" dirty="0" err="1" smtClean="0"/>
            <a:t>intellectual</a:t>
          </a:r>
          <a:r>
            <a:rPr lang="pl-PL" dirty="0" smtClean="0"/>
            <a:t> </a:t>
          </a:r>
          <a:r>
            <a:rPr lang="pl-PL" dirty="0" err="1" smtClean="0"/>
            <a:t>disability</a:t>
          </a:r>
          <a:r>
            <a:rPr lang="pl-PL" dirty="0" smtClean="0"/>
            <a:t> </a:t>
          </a:r>
          <a:endParaRPr lang="pl-PL" dirty="0"/>
        </a:p>
      </dgm:t>
    </dgm:pt>
    <dgm:pt modelId="{669A2735-992B-4664-AB17-D634A407D76B}" type="parTrans" cxnId="{4E6C6C9B-054C-4379-B3EA-98E9F10BD180}">
      <dgm:prSet/>
      <dgm:spPr/>
      <dgm:t>
        <a:bodyPr/>
        <a:lstStyle/>
        <a:p>
          <a:endParaRPr lang="pl-PL"/>
        </a:p>
      </dgm:t>
    </dgm:pt>
    <dgm:pt modelId="{EF56F2BC-9515-43A2-8B18-36413A246B09}" type="sibTrans" cxnId="{4E6C6C9B-054C-4379-B3EA-98E9F10BD180}">
      <dgm:prSet/>
      <dgm:spPr/>
      <dgm:t>
        <a:bodyPr/>
        <a:lstStyle/>
        <a:p>
          <a:endParaRPr lang="pl-PL"/>
        </a:p>
      </dgm:t>
    </dgm:pt>
    <dgm:pt modelId="{8955376E-92A1-4E7E-856B-73D930DD2A06}">
      <dgm:prSet/>
      <dgm:spPr/>
      <dgm:t>
        <a:bodyPr/>
        <a:lstStyle/>
        <a:p>
          <a:r>
            <a:rPr lang="pl-PL" dirty="0" err="1" smtClean="0"/>
            <a:t>Supported</a:t>
          </a:r>
          <a:r>
            <a:rPr lang="pl-PL" dirty="0" smtClean="0"/>
            <a:t> </a:t>
          </a:r>
          <a:r>
            <a:rPr lang="pl-PL" dirty="0" err="1" smtClean="0"/>
            <a:t>Employment</a:t>
          </a:r>
          <a:r>
            <a:rPr lang="pl-PL" dirty="0" smtClean="0"/>
            <a:t> </a:t>
          </a:r>
          <a:r>
            <a:rPr lang="pl-PL" dirty="0" err="1" smtClean="0"/>
            <a:t>Projects</a:t>
          </a:r>
          <a:endParaRPr lang="pl-PL" dirty="0" smtClean="0"/>
        </a:p>
      </dgm:t>
    </dgm:pt>
    <dgm:pt modelId="{ED5E993B-E06E-4FDB-8255-E5A3C48233FF}" type="parTrans" cxnId="{1909FE91-F80F-458B-AD27-2204550EF4AB}">
      <dgm:prSet/>
      <dgm:spPr/>
      <dgm:t>
        <a:bodyPr/>
        <a:lstStyle/>
        <a:p>
          <a:endParaRPr lang="pl-PL"/>
        </a:p>
      </dgm:t>
    </dgm:pt>
    <dgm:pt modelId="{542ABFF7-B95C-450E-A023-6A8DAE956EBA}" type="sibTrans" cxnId="{1909FE91-F80F-458B-AD27-2204550EF4AB}">
      <dgm:prSet/>
      <dgm:spPr/>
      <dgm:t>
        <a:bodyPr/>
        <a:lstStyle/>
        <a:p>
          <a:endParaRPr lang="pl-PL"/>
        </a:p>
      </dgm:t>
    </dgm:pt>
    <dgm:pt modelId="{D39FE12F-352A-4B97-8D3F-E2BBB79629A4}">
      <dgm:prSet/>
      <dgm:spPr/>
      <dgm:t>
        <a:bodyPr/>
        <a:lstStyle/>
        <a:p>
          <a:r>
            <a:rPr lang="pl-PL" dirty="0" smtClean="0"/>
            <a:t>S</a:t>
          </a:r>
          <a:r>
            <a:rPr lang="en-US" dirty="0" smtClean="0"/>
            <a:t>t</a:t>
          </a:r>
          <a:r>
            <a:rPr lang="pl-PL" dirty="0" smtClean="0"/>
            <a:t>ong</a:t>
          </a:r>
          <a:r>
            <a:rPr lang="en-US" dirty="0" smtClean="0"/>
            <a:t> and weak</a:t>
          </a:r>
          <a:r>
            <a:rPr lang="pl-PL" dirty="0" smtClean="0"/>
            <a:t> points</a:t>
          </a:r>
          <a:r>
            <a:rPr lang="en-US" dirty="0" smtClean="0"/>
            <a:t> of Polish </a:t>
          </a:r>
          <a:r>
            <a:rPr lang="pl-PL" dirty="0" smtClean="0"/>
            <a:t>S</a:t>
          </a:r>
          <a:r>
            <a:rPr lang="en-US" dirty="0" err="1" smtClean="0"/>
            <a:t>upported</a:t>
          </a:r>
          <a:r>
            <a:rPr lang="en-US" dirty="0" smtClean="0"/>
            <a:t> </a:t>
          </a:r>
          <a:r>
            <a:rPr lang="pl-PL" dirty="0" smtClean="0"/>
            <a:t>E</a:t>
          </a:r>
          <a:r>
            <a:rPr lang="en-US" dirty="0" err="1" smtClean="0"/>
            <a:t>mployment</a:t>
          </a:r>
          <a:r>
            <a:rPr lang="pl-PL" dirty="0" smtClean="0"/>
            <a:t> </a:t>
          </a:r>
          <a:r>
            <a:rPr lang="pl-PL" dirty="0" err="1" smtClean="0"/>
            <a:t>Projects</a:t>
          </a:r>
          <a:endParaRPr lang="pl-PL" dirty="0" smtClean="0"/>
        </a:p>
      </dgm:t>
    </dgm:pt>
    <dgm:pt modelId="{C4472B10-437A-4D5C-83E8-737BD46D7703}" type="parTrans" cxnId="{41D1A8AE-407C-4EFE-BA44-830FF5900892}">
      <dgm:prSet/>
      <dgm:spPr/>
      <dgm:t>
        <a:bodyPr/>
        <a:lstStyle/>
        <a:p>
          <a:endParaRPr lang="pl-PL"/>
        </a:p>
      </dgm:t>
    </dgm:pt>
    <dgm:pt modelId="{7B938DA7-65B7-43BB-982B-2465B3BDE50D}" type="sibTrans" cxnId="{41D1A8AE-407C-4EFE-BA44-830FF5900892}">
      <dgm:prSet/>
      <dgm:spPr/>
      <dgm:t>
        <a:bodyPr/>
        <a:lstStyle/>
        <a:p>
          <a:endParaRPr lang="pl-PL"/>
        </a:p>
      </dgm:t>
    </dgm:pt>
    <dgm:pt modelId="{907CE961-AD18-4C3A-AAF7-06C7FB4D0052}" type="pres">
      <dgm:prSet presAssocID="{A1359F63-F3EB-4569-93D2-57FB82FB96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4ED2DB0-0BA1-435C-A99D-2F8F8014702A}" type="pres">
      <dgm:prSet presAssocID="{D16B7260-26E9-4F44-BEAC-324677B155AB}" presName="composite" presStyleCnt="0"/>
      <dgm:spPr/>
    </dgm:pt>
    <dgm:pt modelId="{5DD51C90-0CE7-44D6-939C-3CC3C6D888EC}" type="pres">
      <dgm:prSet presAssocID="{D16B7260-26E9-4F44-BEAC-324677B155A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23A13D-0691-47E2-B38A-C61C8E10D9B6}" type="pres">
      <dgm:prSet presAssocID="{D16B7260-26E9-4F44-BEAC-324677B155A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6EE589-D35D-44B5-AE9C-1053B0BB8C51}" type="pres">
      <dgm:prSet presAssocID="{39F47C1F-B870-402A-BB3C-CD6C04B86C98}" presName="sp" presStyleCnt="0"/>
      <dgm:spPr/>
    </dgm:pt>
    <dgm:pt modelId="{4FA334A3-6489-4EAB-A5DF-3E02E63692A2}" type="pres">
      <dgm:prSet presAssocID="{18F940E1-CECC-4DA4-97EB-E53433D761EB}" presName="composite" presStyleCnt="0"/>
      <dgm:spPr/>
    </dgm:pt>
    <dgm:pt modelId="{45057287-230B-4923-9397-79457C842EFA}" type="pres">
      <dgm:prSet presAssocID="{18F940E1-CECC-4DA4-97EB-E53433D761E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832198-40A4-4D37-8220-ABEE6617330A}" type="pres">
      <dgm:prSet presAssocID="{18F940E1-CECC-4DA4-97EB-E53433D761E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3BC884-BF47-4419-9EB5-EC7546D49E1D}" type="pres">
      <dgm:prSet presAssocID="{DF0DD57E-469E-49EB-812B-B1C89EC90123}" presName="sp" presStyleCnt="0"/>
      <dgm:spPr/>
    </dgm:pt>
    <dgm:pt modelId="{102CDC0A-6B92-4197-B457-7AAD6173F890}" type="pres">
      <dgm:prSet presAssocID="{CFC838F3-4F12-4AA6-893C-A8E8853BBD8D}" presName="composite" presStyleCnt="0"/>
      <dgm:spPr/>
    </dgm:pt>
    <dgm:pt modelId="{D0836CC5-9184-4EEF-B9F4-D6693996E8FF}" type="pres">
      <dgm:prSet presAssocID="{CFC838F3-4F12-4AA6-893C-A8E8853BBD8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006350-3DA2-4814-9F67-6871021A8CE0}" type="pres">
      <dgm:prSet presAssocID="{CFC838F3-4F12-4AA6-893C-A8E8853BBD8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591322-12AC-484C-838E-241F69D42B25}" type="pres">
      <dgm:prSet presAssocID="{590F232E-B318-4A6E-90EA-6B156C6DAEEC}" presName="sp" presStyleCnt="0"/>
      <dgm:spPr/>
    </dgm:pt>
    <dgm:pt modelId="{82584FD4-4E5B-4864-9BDB-18D304B4FD3B}" type="pres">
      <dgm:prSet presAssocID="{FF73D017-3738-4F69-B788-20652597DE70}" presName="composite" presStyleCnt="0"/>
      <dgm:spPr/>
    </dgm:pt>
    <dgm:pt modelId="{21071AC9-EEEB-460B-8E48-F9C0B72A08ED}" type="pres">
      <dgm:prSet presAssocID="{FF73D017-3738-4F69-B788-20652597DE7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10A93F-3A5F-4735-927E-09D99F70EE66}" type="pres">
      <dgm:prSet presAssocID="{FF73D017-3738-4F69-B788-20652597DE7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909FE91-F80F-458B-AD27-2204550EF4AB}" srcId="{CFC838F3-4F12-4AA6-893C-A8E8853BBD8D}" destId="{8955376E-92A1-4E7E-856B-73D930DD2A06}" srcOrd="0" destOrd="0" parTransId="{ED5E993B-E06E-4FDB-8255-E5A3C48233FF}" sibTransId="{542ABFF7-B95C-450E-A023-6A8DAE956EBA}"/>
    <dgm:cxn modelId="{29138636-B4F8-4995-B9FB-FCE6DF665780}" srcId="{A1359F63-F3EB-4569-93D2-57FB82FB96FE}" destId="{D16B7260-26E9-4F44-BEAC-324677B155AB}" srcOrd="0" destOrd="0" parTransId="{F7446E10-AD5C-4085-A3E9-AA43F707CCA6}" sibTransId="{39F47C1F-B870-402A-BB3C-CD6C04B86C98}"/>
    <dgm:cxn modelId="{41D1A8AE-407C-4EFE-BA44-830FF5900892}" srcId="{FF73D017-3738-4F69-B788-20652597DE70}" destId="{D39FE12F-352A-4B97-8D3F-E2BBB79629A4}" srcOrd="0" destOrd="0" parTransId="{C4472B10-437A-4D5C-83E8-737BD46D7703}" sibTransId="{7B938DA7-65B7-43BB-982B-2465B3BDE50D}"/>
    <dgm:cxn modelId="{E02A8A23-48C0-4303-ADC1-2F17ECA844BA}" type="presOf" srcId="{CFC838F3-4F12-4AA6-893C-A8E8853BBD8D}" destId="{D0836CC5-9184-4EEF-B9F4-D6693996E8FF}" srcOrd="0" destOrd="0" presId="urn:microsoft.com/office/officeart/2005/8/layout/chevron2"/>
    <dgm:cxn modelId="{95C09705-372D-4A08-9B06-9DFC69431FF6}" type="presOf" srcId="{18F940E1-CECC-4DA4-97EB-E53433D761EB}" destId="{45057287-230B-4923-9397-79457C842EFA}" srcOrd="0" destOrd="0" presId="urn:microsoft.com/office/officeart/2005/8/layout/chevron2"/>
    <dgm:cxn modelId="{F83881BC-519F-475B-8DFA-0EC04401A786}" srcId="{D16B7260-26E9-4F44-BEAC-324677B155AB}" destId="{040C68B6-8118-4DF4-AE3C-C214FCEC7E24}" srcOrd="0" destOrd="0" parTransId="{16FCB24C-3416-4AC9-931E-592EA9BFF0D1}" sibTransId="{64663C63-1993-4EEE-84DF-FC987140E838}"/>
    <dgm:cxn modelId="{F5785912-38AB-47A2-BE2F-7A7ED513F1F9}" type="presOf" srcId="{06337A28-783B-49AD-AEA0-E1D0ABCEA5C4}" destId="{E7832198-40A4-4D37-8220-ABEE6617330A}" srcOrd="0" destOrd="0" presId="urn:microsoft.com/office/officeart/2005/8/layout/chevron2"/>
    <dgm:cxn modelId="{037C9167-3FD7-4785-8F04-756DA913FFB2}" srcId="{A1359F63-F3EB-4569-93D2-57FB82FB96FE}" destId="{CFC838F3-4F12-4AA6-893C-A8E8853BBD8D}" srcOrd="2" destOrd="0" parTransId="{80D562C9-179D-4B15-A5EB-8E4231EBFFC7}" sibTransId="{590F232E-B318-4A6E-90EA-6B156C6DAEEC}"/>
    <dgm:cxn modelId="{465CD620-7633-4A22-AECD-E0F8F56B6EBD}" srcId="{A1359F63-F3EB-4569-93D2-57FB82FB96FE}" destId="{18F940E1-CECC-4DA4-97EB-E53433D761EB}" srcOrd="1" destOrd="0" parTransId="{84B8BFA1-D316-4B54-A0DE-6F71A3317F58}" sibTransId="{DF0DD57E-469E-49EB-812B-B1C89EC90123}"/>
    <dgm:cxn modelId="{6B25459E-24BC-4381-AB22-25C03CB17E37}" srcId="{A1359F63-F3EB-4569-93D2-57FB82FB96FE}" destId="{FF73D017-3738-4F69-B788-20652597DE70}" srcOrd="3" destOrd="0" parTransId="{A0A53BAD-53C6-45F1-A475-B5212EE00E2C}" sibTransId="{F5D2F1EA-7B11-4BB1-86CC-2C88D92CFDA4}"/>
    <dgm:cxn modelId="{0DC597B0-825F-4F5F-838B-35D4B8A0B687}" type="presOf" srcId="{D39FE12F-352A-4B97-8D3F-E2BBB79629A4}" destId="{1B10A93F-3A5F-4735-927E-09D99F70EE66}" srcOrd="0" destOrd="0" presId="urn:microsoft.com/office/officeart/2005/8/layout/chevron2"/>
    <dgm:cxn modelId="{80B899E8-F904-4D06-A87D-FEE7FC1F8E85}" type="presOf" srcId="{FF73D017-3738-4F69-B788-20652597DE70}" destId="{21071AC9-EEEB-460B-8E48-F9C0B72A08ED}" srcOrd="0" destOrd="0" presId="urn:microsoft.com/office/officeart/2005/8/layout/chevron2"/>
    <dgm:cxn modelId="{AF4142F2-BE04-4E0C-A005-6A0FAF6524D1}" type="presOf" srcId="{040C68B6-8118-4DF4-AE3C-C214FCEC7E24}" destId="{FD23A13D-0691-47E2-B38A-C61C8E10D9B6}" srcOrd="0" destOrd="0" presId="urn:microsoft.com/office/officeart/2005/8/layout/chevron2"/>
    <dgm:cxn modelId="{D1754F6E-A937-434F-9EC0-8BBDB226C966}" type="presOf" srcId="{8955376E-92A1-4E7E-856B-73D930DD2A06}" destId="{88006350-3DA2-4814-9F67-6871021A8CE0}" srcOrd="0" destOrd="0" presId="urn:microsoft.com/office/officeart/2005/8/layout/chevron2"/>
    <dgm:cxn modelId="{2D67DA79-195B-4F59-B46C-969B8E3D5E8D}" type="presOf" srcId="{A1359F63-F3EB-4569-93D2-57FB82FB96FE}" destId="{907CE961-AD18-4C3A-AAF7-06C7FB4D0052}" srcOrd="0" destOrd="0" presId="urn:microsoft.com/office/officeart/2005/8/layout/chevron2"/>
    <dgm:cxn modelId="{2725313F-8EDD-4F92-8610-B0899F480B0F}" type="presOf" srcId="{D16B7260-26E9-4F44-BEAC-324677B155AB}" destId="{5DD51C90-0CE7-44D6-939C-3CC3C6D888EC}" srcOrd="0" destOrd="0" presId="urn:microsoft.com/office/officeart/2005/8/layout/chevron2"/>
    <dgm:cxn modelId="{4E6C6C9B-054C-4379-B3EA-98E9F10BD180}" srcId="{18F940E1-CECC-4DA4-97EB-E53433D761EB}" destId="{06337A28-783B-49AD-AEA0-E1D0ABCEA5C4}" srcOrd="0" destOrd="0" parTransId="{669A2735-992B-4664-AB17-D634A407D76B}" sibTransId="{EF56F2BC-9515-43A2-8B18-36413A246B09}"/>
    <dgm:cxn modelId="{F390DE74-BA77-4FB8-B200-D0CA4AD0A9E2}" type="presParOf" srcId="{907CE961-AD18-4C3A-AAF7-06C7FB4D0052}" destId="{C4ED2DB0-0BA1-435C-A99D-2F8F8014702A}" srcOrd="0" destOrd="0" presId="urn:microsoft.com/office/officeart/2005/8/layout/chevron2"/>
    <dgm:cxn modelId="{CE769D20-C07E-49A8-A58E-524E2450E9D5}" type="presParOf" srcId="{C4ED2DB0-0BA1-435C-A99D-2F8F8014702A}" destId="{5DD51C90-0CE7-44D6-939C-3CC3C6D888EC}" srcOrd="0" destOrd="0" presId="urn:microsoft.com/office/officeart/2005/8/layout/chevron2"/>
    <dgm:cxn modelId="{9EF33699-3894-435E-BD58-02F4BD5B9775}" type="presParOf" srcId="{C4ED2DB0-0BA1-435C-A99D-2F8F8014702A}" destId="{FD23A13D-0691-47E2-B38A-C61C8E10D9B6}" srcOrd="1" destOrd="0" presId="urn:microsoft.com/office/officeart/2005/8/layout/chevron2"/>
    <dgm:cxn modelId="{19416ECD-9158-45CA-9EE9-C169C992F825}" type="presParOf" srcId="{907CE961-AD18-4C3A-AAF7-06C7FB4D0052}" destId="{596EE589-D35D-44B5-AE9C-1053B0BB8C51}" srcOrd="1" destOrd="0" presId="urn:microsoft.com/office/officeart/2005/8/layout/chevron2"/>
    <dgm:cxn modelId="{C1A35AD6-2356-4171-8A80-44416A562527}" type="presParOf" srcId="{907CE961-AD18-4C3A-AAF7-06C7FB4D0052}" destId="{4FA334A3-6489-4EAB-A5DF-3E02E63692A2}" srcOrd="2" destOrd="0" presId="urn:microsoft.com/office/officeart/2005/8/layout/chevron2"/>
    <dgm:cxn modelId="{0DF36976-596F-4ED6-ABC5-A1240D7B8495}" type="presParOf" srcId="{4FA334A3-6489-4EAB-A5DF-3E02E63692A2}" destId="{45057287-230B-4923-9397-79457C842EFA}" srcOrd="0" destOrd="0" presId="urn:microsoft.com/office/officeart/2005/8/layout/chevron2"/>
    <dgm:cxn modelId="{0961EF73-A0DF-44B9-9DEE-D1D864C9CE4D}" type="presParOf" srcId="{4FA334A3-6489-4EAB-A5DF-3E02E63692A2}" destId="{E7832198-40A4-4D37-8220-ABEE6617330A}" srcOrd="1" destOrd="0" presId="urn:microsoft.com/office/officeart/2005/8/layout/chevron2"/>
    <dgm:cxn modelId="{84688C3A-906A-45D3-9F6C-040535F22FA1}" type="presParOf" srcId="{907CE961-AD18-4C3A-AAF7-06C7FB4D0052}" destId="{E93BC884-BF47-4419-9EB5-EC7546D49E1D}" srcOrd="3" destOrd="0" presId="urn:microsoft.com/office/officeart/2005/8/layout/chevron2"/>
    <dgm:cxn modelId="{470DAE71-4AFA-4FFA-A77F-4CE1B7EF2297}" type="presParOf" srcId="{907CE961-AD18-4C3A-AAF7-06C7FB4D0052}" destId="{102CDC0A-6B92-4197-B457-7AAD6173F890}" srcOrd="4" destOrd="0" presId="urn:microsoft.com/office/officeart/2005/8/layout/chevron2"/>
    <dgm:cxn modelId="{7F8044FB-86A9-4148-B99D-06E923209A01}" type="presParOf" srcId="{102CDC0A-6B92-4197-B457-7AAD6173F890}" destId="{D0836CC5-9184-4EEF-B9F4-D6693996E8FF}" srcOrd="0" destOrd="0" presId="urn:microsoft.com/office/officeart/2005/8/layout/chevron2"/>
    <dgm:cxn modelId="{A9D8E0C1-2599-43E1-B548-71A82D1D99AE}" type="presParOf" srcId="{102CDC0A-6B92-4197-B457-7AAD6173F890}" destId="{88006350-3DA2-4814-9F67-6871021A8CE0}" srcOrd="1" destOrd="0" presId="urn:microsoft.com/office/officeart/2005/8/layout/chevron2"/>
    <dgm:cxn modelId="{B1C52F22-E4C0-4344-B488-B2AB3D8D4F09}" type="presParOf" srcId="{907CE961-AD18-4C3A-AAF7-06C7FB4D0052}" destId="{AB591322-12AC-484C-838E-241F69D42B25}" srcOrd="5" destOrd="0" presId="urn:microsoft.com/office/officeart/2005/8/layout/chevron2"/>
    <dgm:cxn modelId="{863253B9-D872-4268-91D0-D71235B8EB98}" type="presParOf" srcId="{907CE961-AD18-4C3A-AAF7-06C7FB4D0052}" destId="{82584FD4-4E5B-4864-9BDB-18D304B4FD3B}" srcOrd="6" destOrd="0" presId="urn:microsoft.com/office/officeart/2005/8/layout/chevron2"/>
    <dgm:cxn modelId="{07674FAD-1473-4DE1-A5D7-E1BB551DAF76}" type="presParOf" srcId="{82584FD4-4E5B-4864-9BDB-18D304B4FD3B}" destId="{21071AC9-EEEB-460B-8E48-F9C0B72A08ED}" srcOrd="0" destOrd="0" presId="urn:microsoft.com/office/officeart/2005/8/layout/chevron2"/>
    <dgm:cxn modelId="{A89C5C8A-F9F0-4EED-B05A-6DAF75BCC490}" type="presParOf" srcId="{82584FD4-4E5B-4864-9BDB-18D304B4FD3B}" destId="{1B10A93F-3A5F-4735-927E-09D99F70EE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70DD66-49AF-4294-9497-16086B1F989D}" type="doc">
      <dgm:prSet loTypeId="urn:microsoft.com/office/officeart/2005/8/layout/arrow6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F467973-F723-4E45-8E78-65584DE3014E}">
      <dgm:prSet phldrT="[Tekst]"/>
      <dgm:spPr/>
      <dgm:t>
        <a:bodyPr/>
        <a:lstStyle/>
        <a:p>
          <a:r>
            <a:rPr lang="pl-PL" dirty="0" smtClean="0"/>
            <a:t>Strong points</a:t>
          </a:r>
          <a:endParaRPr lang="pl-PL" dirty="0"/>
        </a:p>
      </dgm:t>
    </dgm:pt>
    <dgm:pt modelId="{EBF417D5-78DA-4FA1-A731-29FBDE2C483F}" type="parTrans" cxnId="{B435FC5F-66B9-4951-8EC4-26CEC1FA8ECD}">
      <dgm:prSet/>
      <dgm:spPr/>
      <dgm:t>
        <a:bodyPr/>
        <a:lstStyle/>
        <a:p>
          <a:endParaRPr lang="pl-PL"/>
        </a:p>
      </dgm:t>
    </dgm:pt>
    <dgm:pt modelId="{28148757-EA5A-4CA4-9C3B-95B7B7E79527}" type="sibTrans" cxnId="{B435FC5F-66B9-4951-8EC4-26CEC1FA8ECD}">
      <dgm:prSet/>
      <dgm:spPr/>
      <dgm:t>
        <a:bodyPr/>
        <a:lstStyle/>
        <a:p>
          <a:endParaRPr lang="pl-PL"/>
        </a:p>
      </dgm:t>
    </dgm:pt>
    <dgm:pt modelId="{6948832B-9CF7-4D09-890D-7EB413767E48}">
      <dgm:prSet phldrT="[Tekst]"/>
      <dgm:spPr/>
      <dgm:t>
        <a:bodyPr/>
        <a:lstStyle/>
        <a:p>
          <a:r>
            <a:rPr lang="pl-PL" dirty="0" smtClean="0"/>
            <a:t>Weak points</a:t>
          </a:r>
          <a:endParaRPr lang="pl-PL" dirty="0"/>
        </a:p>
      </dgm:t>
    </dgm:pt>
    <dgm:pt modelId="{11D7E3E6-D4B0-4757-AEA0-3D84BD9D1759}" type="parTrans" cxnId="{7C5046C9-8B54-4336-995C-BD3671F788E4}">
      <dgm:prSet/>
      <dgm:spPr/>
      <dgm:t>
        <a:bodyPr/>
        <a:lstStyle/>
        <a:p>
          <a:endParaRPr lang="pl-PL"/>
        </a:p>
      </dgm:t>
    </dgm:pt>
    <dgm:pt modelId="{BFBD7E38-433D-4220-AF36-631147AA7E7B}" type="sibTrans" cxnId="{7C5046C9-8B54-4336-995C-BD3671F788E4}">
      <dgm:prSet/>
      <dgm:spPr/>
      <dgm:t>
        <a:bodyPr/>
        <a:lstStyle/>
        <a:p>
          <a:endParaRPr lang="pl-PL"/>
        </a:p>
      </dgm:t>
    </dgm:pt>
    <dgm:pt modelId="{A5896F5E-27CA-4955-B4BD-1C50F4B08670}" type="pres">
      <dgm:prSet presAssocID="{FB70DD66-49AF-4294-9497-16086B1F989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065D391-B1EC-4857-B992-C32FCB34B798}" type="pres">
      <dgm:prSet presAssocID="{FB70DD66-49AF-4294-9497-16086B1F989D}" presName="ribbon" presStyleLbl="node1" presStyleIdx="0" presStyleCnt="1" custLinFactNeighborY="2104"/>
      <dgm:spPr/>
    </dgm:pt>
    <dgm:pt modelId="{2C90493B-1F27-433D-8B3D-ED50742B12D3}" type="pres">
      <dgm:prSet presAssocID="{FB70DD66-49AF-4294-9497-16086B1F989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146E7A-5356-4A5E-9B40-8696DF41729E}" type="pres">
      <dgm:prSet presAssocID="{FB70DD66-49AF-4294-9497-16086B1F989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435FC5F-66B9-4951-8EC4-26CEC1FA8ECD}" srcId="{FB70DD66-49AF-4294-9497-16086B1F989D}" destId="{EF467973-F723-4E45-8E78-65584DE3014E}" srcOrd="0" destOrd="0" parTransId="{EBF417D5-78DA-4FA1-A731-29FBDE2C483F}" sibTransId="{28148757-EA5A-4CA4-9C3B-95B7B7E79527}"/>
    <dgm:cxn modelId="{855B5F44-00A3-4501-84D2-AE6908358F97}" type="presOf" srcId="{FB70DD66-49AF-4294-9497-16086B1F989D}" destId="{A5896F5E-27CA-4955-B4BD-1C50F4B08670}" srcOrd="0" destOrd="0" presId="urn:microsoft.com/office/officeart/2005/8/layout/arrow6"/>
    <dgm:cxn modelId="{5D426D75-84C4-462A-A08A-8BC0C6AAB60D}" type="presOf" srcId="{EF467973-F723-4E45-8E78-65584DE3014E}" destId="{2C90493B-1F27-433D-8B3D-ED50742B12D3}" srcOrd="0" destOrd="0" presId="urn:microsoft.com/office/officeart/2005/8/layout/arrow6"/>
    <dgm:cxn modelId="{389C5CB0-DAC5-43FF-A23E-3B9A5A0B4FC2}" type="presOf" srcId="{6948832B-9CF7-4D09-890D-7EB413767E48}" destId="{AC146E7A-5356-4A5E-9B40-8696DF41729E}" srcOrd="0" destOrd="0" presId="urn:microsoft.com/office/officeart/2005/8/layout/arrow6"/>
    <dgm:cxn modelId="{7C5046C9-8B54-4336-995C-BD3671F788E4}" srcId="{FB70DD66-49AF-4294-9497-16086B1F989D}" destId="{6948832B-9CF7-4D09-890D-7EB413767E48}" srcOrd="1" destOrd="0" parTransId="{11D7E3E6-D4B0-4757-AEA0-3D84BD9D1759}" sibTransId="{BFBD7E38-433D-4220-AF36-631147AA7E7B}"/>
    <dgm:cxn modelId="{49E39CA8-9600-4546-9280-7480FD00351C}" type="presParOf" srcId="{A5896F5E-27CA-4955-B4BD-1C50F4B08670}" destId="{0065D391-B1EC-4857-B992-C32FCB34B798}" srcOrd="0" destOrd="0" presId="urn:microsoft.com/office/officeart/2005/8/layout/arrow6"/>
    <dgm:cxn modelId="{8147231F-A4D6-4FC8-AA78-13D39630A46E}" type="presParOf" srcId="{A5896F5E-27CA-4955-B4BD-1C50F4B08670}" destId="{2C90493B-1F27-433D-8B3D-ED50742B12D3}" srcOrd="1" destOrd="0" presId="urn:microsoft.com/office/officeart/2005/8/layout/arrow6"/>
    <dgm:cxn modelId="{3319D610-E3D8-472D-A57B-ED72307980FD}" type="presParOf" srcId="{A5896F5E-27CA-4955-B4BD-1C50F4B08670}" destId="{AC146E7A-5356-4A5E-9B40-8696DF41729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9A0C6A-8BC4-4CD2-9C7F-5DE212698D3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023AB21-2F5D-448B-BFF6-1D76F6089A4F}">
      <dgm:prSet phldrT="[Tekst]"/>
      <dgm:spPr/>
      <dgm:t>
        <a:bodyPr/>
        <a:lstStyle/>
        <a:p>
          <a:r>
            <a:rPr lang="en-US" dirty="0" smtClean="0"/>
            <a:t>Lack of strategic framework for supported employment - lack of </a:t>
          </a:r>
          <a:r>
            <a:rPr lang="en-US" dirty="0" err="1" smtClean="0"/>
            <a:t>sy</a:t>
          </a:r>
          <a:r>
            <a:rPr lang="pl-PL" dirty="0" smtClean="0"/>
            <a:t>s</a:t>
          </a:r>
          <a:r>
            <a:rPr lang="en-US" dirty="0" smtClean="0"/>
            <a:t>tem level solutions</a:t>
          </a:r>
          <a:endParaRPr lang="pl-PL" dirty="0"/>
        </a:p>
      </dgm:t>
    </dgm:pt>
    <dgm:pt modelId="{FF004E36-3642-43F3-B3CB-4A5366D0887B}" type="parTrans" cxnId="{160475DC-458C-48C5-92FD-81DD0F891DD7}">
      <dgm:prSet/>
      <dgm:spPr/>
      <dgm:t>
        <a:bodyPr/>
        <a:lstStyle/>
        <a:p>
          <a:endParaRPr lang="pl-PL"/>
        </a:p>
      </dgm:t>
    </dgm:pt>
    <dgm:pt modelId="{81462E20-35E2-4512-8C4B-2A846CACB7E7}" type="sibTrans" cxnId="{160475DC-458C-48C5-92FD-81DD0F891DD7}">
      <dgm:prSet/>
      <dgm:spPr/>
      <dgm:t>
        <a:bodyPr/>
        <a:lstStyle/>
        <a:p>
          <a:endParaRPr lang="pl-PL"/>
        </a:p>
      </dgm:t>
    </dgm:pt>
    <dgm:pt modelId="{F145A656-77C5-4798-9487-1B3BB63CFC88}">
      <dgm:prSet/>
      <dgm:spPr/>
      <dgm:t>
        <a:bodyPr/>
        <a:lstStyle/>
        <a:p>
          <a:r>
            <a:rPr lang="en-US" dirty="0" smtClean="0"/>
            <a:t>Lack of national level strategy of including supported employment into the mainstream employment </a:t>
          </a:r>
          <a:endParaRPr lang="pl-PL" dirty="0"/>
        </a:p>
      </dgm:t>
    </dgm:pt>
    <dgm:pt modelId="{23BECE91-E782-4C05-A832-54C0C302AD54}" type="parTrans" cxnId="{A962740A-D153-490A-A634-BB59BC21F2D9}">
      <dgm:prSet/>
      <dgm:spPr/>
      <dgm:t>
        <a:bodyPr/>
        <a:lstStyle/>
        <a:p>
          <a:endParaRPr lang="pl-PL"/>
        </a:p>
      </dgm:t>
    </dgm:pt>
    <dgm:pt modelId="{305C1B22-7B6A-4C43-9A25-C6049E0F8544}" type="sibTrans" cxnId="{A962740A-D153-490A-A634-BB59BC21F2D9}">
      <dgm:prSet/>
      <dgm:spPr/>
      <dgm:t>
        <a:bodyPr/>
        <a:lstStyle/>
        <a:p>
          <a:endParaRPr lang="pl-PL"/>
        </a:p>
      </dgm:t>
    </dgm:pt>
    <dgm:pt modelId="{B283DC16-174F-4046-8654-D0C72FA702EC}">
      <dgm:prSet/>
      <dgm:spPr/>
      <dgm:t>
        <a:bodyPr/>
        <a:lstStyle/>
        <a:p>
          <a:r>
            <a:rPr lang="en-US" dirty="0" smtClean="0"/>
            <a:t>Lack of regulation (currently being developed)</a:t>
          </a:r>
          <a:endParaRPr lang="pl-PL" dirty="0"/>
        </a:p>
      </dgm:t>
    </dgm:pt>
    <dgm:pt modelId="{9C787968-2572-4FC6-BCA0-99B45CB87E5F}" type="parTrans" cxnId="{57B27237-2B5A-44AD-BD08-2F0DD2A8FBFC}">
      <dgm:prSet/>
      <dgm:spPr/>
      <dgm:t>
        <a:bodyPr/>
        <a:lstStyle/>
        <a:p>
          <a:endParaRPr lang="pl-PL"/>
        </a:p>
      </dgm:t>
    </dgm:pt>
    <dgm:pt modelId="{EF7AD928-F5CF-49C0-BBD4-6B857BDEB4AD}" type="sibTrans" cxnId="{57B27237-2B5A-44AD-BD08-2F0DD2A8FBFC}">
      <dgm:prSet/>
      <dgm:spPr/>
      <dgm:t>
        <a:bodyPr/>
        <a:lstStyle/>
        <a:p>
          <a:endParaRPr lang="pl-PL"/>
        </a:p>
      </dgm:t>
    </dgm:pt>
    <dgm:pt modelId="{164435EF-8FEE-421E-A74D-0780696F4DD4}">
      <dgm:prSet/>
      <dgm:spPr/>
      <dgm:t>
        <a:bodyPr/>
        <a:lstStyle/>
        <a:p>
          <a:r>
            <a:rPr lang="en-US" dirty="0" smtClean="0"/>
            <a:t>Lack of targeted funding for the policy on supported employment</a:t>
          </a:r>
          <a:endParaRPr lang="pl-PL" dirty="0"/>
        </a:p>
      </dgm:t>
    </dgm:pt>
    <dgm:pt modelId="{2C074A06-EAB6-448A-96DA-7277F468CC50}" type="parTrans" cxnId="{B81A73B4-F862-4493-981F-D117356224F2}">
      <dgm:prSet/>
      <dgm:spPr/>
      <dgm:t>
        <a:bodyPr/>
        <a:lstStyle/>
        <a:p>
          <a:endParaRPr lang="pl-PL"/>
        </a:p>
      </dgm:t>
    </dgm:pt>
    <dgm:pt modelId="{E58E9745-DE7D-4227-9F12-6B86679E7D97}" type="sibTrans" cxnId="{B81A73B4-F862-4493-981F-D117356224F2}">
      <dgm:prSet/>
      <dgm:spPr/>
      <dgm:t>
        <a:bodyPr/>
        <a:lstStyle/>
        <a:p>
          <a:endParaRPr lang="pl-PL"/>
        </a:p>
      </dgm:t>
    </dgm:pt>
    <dgm:pt modelId="{F9E18B22-F885-4D23-ACC9-1E7785D3BB14}">
      <dgm:prSet/>
      <dgm:spPr/>
      <dgm:t>
        <a:bodyPr/>
        <a:lstStyle/>
        <a:p>
          <a:r>
            <a:rPr lang="en-US" dirty="0" smtClean="0"/>
            <a:t>Supported Employment services are provided on a project basis. Therefore, it is difficult to ensure continuity of projects and raise funding.</a:t>
          </a:r>
          <a:endParaRPr lang="pl-PL" dirty="0"/>
        </a:p>
      </dgm:t>
    </dgm:pt>
    <dgm:pt modelId="{5D2637E8-D176-472C-A978-04ED2B83C74F}" type="parTrans" cxnId="{31FB635E-1195-4399-98A1-977F124F7179}">
      <dgm:prSet/>
      <dgm:spPr/>
      <dgm:t>
        <a:bodyPr/>
        <a:lstStyle/>
        <a:p>
          <a:endParaRPr lang="pl-PL"/>
        </a:p>
      </dgm:t>
    </dgm:pt>
    <dgm:pt modelId="{92AC9084-AE43-42B5-B4AF-683DEA025DD7}" type="sibTrans" cxnId="{31FB635E-1195-4399-98A1-977F124F7179}">
      <dgm:prSet/>
      <dgm:spPr/>
      <dgm:t>
        <a:bodyPr/>
        <a:lstStyle/>
        <a:p>
          <a:endParaRPr lang="pl-PL"/>
        </a:p>
      </dgm:t>
    </dgm:pt>
    <dgm:pt modelId="{A8F79D7A-9C25-4F11-AD81-05F65155A981}">
      <dgm:prSet/>
      <dgm:spPr/>
      <dgm:t>
        <a:bodyPr/>
        <a:lstStyle/>
        <a:p>
          <a:r>
            <a:rPr lang="en-US" dirty="0" smtClean="0"/>
            <a:t>Difficulties in attracting employers because of the stereotypes associated with persons with disabilities. </a:t>
          </a:r>
          <a:endParaRPr lang="pl-PL" dirty="0"/>
        </a:p>
      </dgm:t>
    </dgm:pt>
    <dgm:pt modelId="{59050814-2C60-4970-B28E-9B989DD2B917}" type="parTrans" cxnId="{B202155D-DCBD-46DE-B76E-4961F221417E}">
      <dgm:prSet/>
      <dgm:spPr/>
      <dgm:t>
        <a:bodyPr/>
        <a:lstStyle/>
        <a:p>
          <a:endParaRPr lang="pl-PL"/>
        </a:p>
      </dgm:t>
    </dgm:pt>
    <dgm:pt modelId="{5493C67D-1E7A-41EC-A61D-7EA122293D99}" type="sibTrans" cxnId="{B202155D-DCBD-46DE-B76E-4961F221417E}">
      <dgm:prSet/>
      <dgm:spPr/>
      <dgm:t>
        <a:bodyPr/>
        <a:lstStyle/>
        <a:p>
          <a:endParaRPr lang="pl-PL"/>
        </a:p>
      </dgm:t>
    </dgm:pt>
    <dgm:pt modelId="{316128B4-CD66-48DA-B6D6-8C3DC20A2999}">
      <dgm:prSet/>
      <dgm:spPr/>
      <dgm:t>
        <a:bodyPr/>
        <a:lstStyle/>
        <a:p>
          <a:r>
            <a:rPr lang="en-US" dirty="0" smtClean="0"/>
            <a:t>Lack of family support</a:t>
          </a:r>
          <a:endParaRPr lang="pl-PL" dirty="0"/>
        </a:p>
      </dgm:t>
    </dgm:pt>
    <dgm:pt modelId="{8C69E6A6-40FC-4E9A-B724-24C02722C2BB}" type="parTrans" cxnId="{D81650B2-8B90-44EF-BBA4-6DDEDC84BB15}">
      <dgm:prSet/>
      <dgm:spPr/>
      <dgm:t>
        <a:bodyPr/>
        <a:lstStyle/>
        <a:p>
          <a:endParaRPr lang="pl-PL"/>
        </a:p>
      </dgm:t>
    </dgm:pt>
    <dgm:pt modelId="{962308A5-E4AC-41E7-9650-3AC7EDD11484}" type="sibTrans" cxnId="{D81650B2-8B90-44EF-BBA4-6DDEDC84BB15}">
      <dgm:prSet/>
      <dgm:spPr/>
      <dgm:t>
        <a:bodyPr/>
        <a:lstStyle/>
        <a:p>
          <a:endParaRPr lang="pl-PL"/>
        </a:p>
      </dgm:t>
    </dgm:pt>
    <dgm:pt modelId="{39475C18-8058-40F4-B5E0-490BE395C759}" type="pres">
      <dgm:prSet presAssocID="{669A0C6A-8BC4-4CD2-9C7F-5DE212698D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CC27CEE-4A81-49EE-9FF2-569B779F42D3}" type="pres">
      <dgm:prSet presAssocID="{7023AB21-2F5D-448B-BFF6-1D76F6089A4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6BAA4A-8647-4E57-AAE1-CEEEAD1CE63F}" type="pres">
      <dgm:prSet presAssocID="{81462E20-35E2-4512-8C4B-2A846CACB7E7}" presName="spacer" presStyleCnt="0"/>
      <dgm:spPr/>
    </dgm:pt>
    <dgm:pt modelId="{CA32E4AA-15F2-4EFA-9A3C-AC6A817DD485}" type="pres">
      <dgm:prSet presAssocID="{F145A656-77C5-4798-9487-1B3BB63CFC8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61C14F-090D-42DD-9DBD-5C16AF31DF44}" type="pres">
      <dgm:prSet presAssocID="{305C1B22-7B6A-4C43-9A25-C6049E0F8544}" presName="spacer" presStyleCnt="0"/>
      <dgm:spPr/>
    </dgm:pt>
    <dgm:pt modelId="{2C5FFB5A-6D37-497B-BB39-8962D784A370}" type="pres">
      <dgm:prSet presAssocID="{B283DC16-174F-4046-8654-D0C72FA702E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6CC550-F9BB-481D-99F1-5017BD8521F6}" type="pres">
      <dgm:prSet presAssocID="{EF7AD928-F5CF-49C0-BBD4-6B857BDEB4AD}" presName="spacer" presStyleCnt="0"/>
      <dgm:spPr/>
    </dgm:pt>
    <dgm:pt modelId="{6E0192EE-FEA2-4BCB-81BB-DBEC6F77A93D}" type="pres">
      <dgm:prSet presAssocID="{164435EF-8FEE-421E-A74D-0780696F4DD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D7601C-D398-42DE-B40C-4BDA81EAE8AF}" type="pres">
      <dgm:prSet presAssocID="{E58E9745-DE7D-4227-9F12-6B86679E7D97}" presName="spacer" presStyleCnt="0"/>
      <dgm:spPr/>
    </dgm:pt>
    <dgm:pt modelId="{D6ACA09B-052D-40C8-B8AF-E96080A03F19}" type="pres">
      <dgm:prSet presAssocID="{F9E18B22-F885-4D23-ACC9-1E7785D3BB1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844C37-28EA-4BEE-8E8D-F7BB4598B04B}" type="pres">
      <dgm:prSet presAssocID="{92AC9084-AE43-42B5-B4AF-683DEA025DD7}" presName="spacer" presStyleCnt="0"/>
      <dgm:spPr/>
    </dgm:pt>
    <dgm:pt modelId="{F68B18FF-10FC-4F6B-A0C9-66B022C5C5E7}" type="pres">
      <dgm:prSet presAssocID="{A8F79D7A-9C25-4F11-AD81-05F65155A98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E722C9-A2E2-46CE-93D2-5C3258CE0A68}" type="pres">
      <dgm:prSet presAssocID="{5493C67D-1E7A-41EC-A61D-7EA122293D99}" presName="spacer" presStyleCnt="0"/>
      <dgm:spPr/>
    </dgm:pt>
    <dgm:pt modelId="{F145445B-DC99-444F-A7D5-816BECC0A584}" type="pres">
      <dgm:prSet presAssocID="{316128B4-CD66-48DA-B6D6-8C3DC20A299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55312A8-A5F0-4CB6-86EA-A66711B188E8}" type="presOf" srcId="{164435EF-8FEE-421E-A74D-0780696F4DD4}" destId="{6E0192EE-FEA2-4BCB-81BB-DBEC6F77A93D}" srcOrd="0" destOrd="0" presId="urn:microsoft.com/office/officeart/2005/8/layout/vList2"/>
    <dgm:cxn modelId="{C8AA186E-3594-4C38-8F21-AC6BD7BD6D84}" type="presOf" srcId="{669A0C6A-8BC4-4CD2-9C7F-5DE212698D30}" destId="{39475C18-8058-40F4-B5E0-490BE395C759}" srcOrd="0" destOrd="0" presId="urn:microsoft.com/office/officeart/2005/8/layout/vList2"/>
    <dgm:cxn modelId="{57B27237-2B5A-44AD-BD08-2F0DD2A8FBFC}" srcId="{669A0C6A-8BC4-4CD2-9C7F-5DE212698D30}" destId="{B283DC16-174F-4046-8654-D0C72FA702EC}" srcOrd="2" destOrd="0" parTransId="{9C787968-2572-4FC6-BCA0-99B45CB87E5F}" sibTransId="{EF7AD928-F5CF-49C0-BBD4-6B857BDEB4AD}"/>
    <dgm:cxn modelId="{160475DC-458C-48C5-92FD-81DD0F891DD7}" srcId="{669A0C6A-8BC4-4CD2-9C7F-5DE212698D30}" destId="{7023AB21-2F5D-448B-BFF6-1D76F6089A4F}" srcOrd="0" destOrd="0" parTransId="{FF004E36-3642-43F3-B3CB-4A5366D0887B}" sibTransId="{81462E20-35E2-4512-8C4B-2A846CACB7E7}"/>
    <dgm:cxn modelId="{64B13CCA-5A55-416B-AB92-C05F6AC7FD7E}" type="presOf" srcId="{F9E18B22-F885-4D23-ACC9-1E7785D3BB14}" destId="{D6ACA09B-052D-40C8-B8AF-E96080A03F19}" srcOrd="0" destOrd="0" presId="urn:microsoft.com/office/officeart/2005/8/layout/vList2"/>
    <dgm:cxn modelId="{F6D7C032-9B9E-41A7-8CE7-8CBA17255330}" type="presOf" srcId="{B283DC16-174F-4046-8654-D0C72FA702EC}" destId="{2C5FFB5A-6D37-497B-BB39-8962D784A370}" srcOrd="0" destOrd="0" presId="urn:microsoft.com/office/officeart/2005/8/layout/vList2"/>
    <dgm:cxn modelId="{A962740A-D153-490A-A634-BB59BC21F2D9}" srcId="{669A0C6A-8BC4-4CD2-9C7F-5DE212698D30}" destId="{F145A656-77C5-4798-9487-1B3BB63CFC88}" srcOrd="1" destOrd="0" parTransId="{23BECE91-E782-4C05-A832-54C0C302AD54}" sibTransId="{305C1B22-7B6A-4C43-9A25-C6049E0F8544}"/>
    <dgm:cxn modelId="{FAAE5456-F725-4AC6-A306-6B16820A0893}" type="presOf" srcId="{F145A656-77C5-4798-9487-1B3BB63CFC88}" destId="{CA32E4AA-15F2-4EFA-9A3C-AC6A817DD485}" srcOrd="0" destOrd="0" presId="urn:microsoft.com/office/officeart/2005/8/layout/vList2"/>
    <dgm:cxn modelId="{5A84A22A-BEF4-4A3A-B482-34B5364AAC40}" type="presOf" srcId="{7023AB21-2F5D-448B-BFF6-1D76F6089A4F}" destId="{FCC27CEE-4A81-49EE-9FF2-569B779F42D3}" srcOrd="0" destOrd="0" presId="urn:microsoft.com/office/officeart/2005/8/layout/vList2"/>
    <dgm:cxn modelId="{C3CB778A-670F-46AF-B0DE-2E7423073F3F}" type="presOf" srcId="{316128B4-CD66-48DA-B6D6-8C3DC20A2999}" destId="{F145445B-DC99-444F-A7D5-816BECC0A584}" srcOrd="0" destOrd="0" presId="urn:microsoft.com/office/officeart/2005/8/layout/vList2"/>
    <dgm:cxn modelId="{B81A73B4-F862-4493-981F-D117356224F2}" srcId="{669A0C6A-8BC4-4CD2-9C7F-5DE212698D30}" destId="{164435EF-8FEE-421E-A74D-0780696F4DD4}" srcOrd="3" destOrd="0" parTransId="{2C074A06-EAB6-448A-96DA-7277F468CC50}" sibTransId="{E58E9745-DE7D-4227-9F12-6B86679E7D97}"/>
    <dgm:cxn modelId="{B202155D-DCBD-46DE-B76E-4961F221417E}" srcId="{669A0C6A-8BC4-4CD2-9C7F-5DE212698D30}" destId="{A8F79D7A-9C25-4F11-AD81-05F65155A981}" srcOrd="5" destOrd="0" parTransId="{59050814-2C60-4970-B28E-9B989DD2B917}" sibTransId="{5493C67D-1E7A-41EC-A61D-7EA122293D99}"/>
    <dgm:cxn modelId="{31FB635E-1195-4399-98A1-977F124F7179}" srcId="{669A0C6A-8BC4-4CD2-9C7F-5DE212698D30}" destId="{F9E18B22-F885-4D23-ACC9-1E7785D3BB14}" srcOrd="4" destOrd="0" parTransId="{5D2637E8-D176-472C-A978-04ED2B83C74F}" sibTransId="{92AC9084-AE43-42B5-B4AF-683DEA025DD7}"/>
    <dgm:cxn modelId="{D81650B2-8B90-44EF-BBA4-6DDEDC84BB15}" srcId="{669A0C6A-8BC4-4CD2-9C7F-5DE212698D30}" destId="{316128B4-CD66-48DA-B6D6-8C3DC20A2999}" srcOrd="6" destOrd="0" parTransId="{8C69E6A6-40FC-4E9A-B724-24C02722C2BB}" sibTransId="{962308A5-E4AC-41E7-9650-3AC7EDD11484}"/>
    <dgm:cxn modelId="{91DEB7FF-B125-4C35-9927-F35B51225370}" type="presOf" srcId="{A8F79D7A-9C25-4F11-AD81-05F65155A981}" destId="{F68B18FF-10FC-4F6B-A0C9-66B022C5C5E7}" srcOrd="0" destOrd="0" presId="urn:microsoft.com/office/officeart/2005/8/layout/vList2"/>
    <dgm:cxn modelId="{43ACF96E-9949-4268-A625-79411F8C995C}" type="presParOf" srcId="{39475C18-8058-40F4-B5E0-490BE395C759}" destId="{FCC27CEE-4A81-49EE-9FF2-569B779F42D3}" srcOrd="0" destOrd="0" presId="urn:microsoft.com/office/officeart/2005/8/layout/vList2"/>
    <dgm:cxn modelId="{33508664-9ADC-469D-95E1-A9637CACF24B}" type="presParOf" srcId="{39475C18-8058-40F4-B5E0-490BE395C759}" destId="{606BAA4A-8647-4E57-AAE1-CEEEAD1CE63F}" srcOrd="1" destOrd="0" presId="urn:microsoft.com/office/officeart/2005/8/layout/vList2"/>
    <dgm:cxn modelId="{6A305E76-E2E4-444A-9256-5C25D704419A}" type="presParOf" srcId="{39475C18-8058-40F4-B5E0-490BE395C759}" destId="{CA32E4AA-15F2-4EFA-9A3C-AC6A817DD485}" srcOrd="2" destOrd="0" presId="urn:microsoft.com/office/officeart/2005/8/layout/vList2"/>
    <dgm:cxn modelId="{A6334A75-84C2-4A12-A11D-A7876849862F}" type="presParOf" srcId="{39475C18-8058-40F4-B5E0-490BE395C759}" destId="{6361C14F-090D-42DD-9DBD-5C16AF31DF44}" srcOrd="3" destOrd="0" presId="urn:microsoft.com/office/officeart/2005/8/layout/vList2"/>
    <dgm:cxn modelId="{F36FFEE7-8CC1-481D-A595-950E574092CC}" type="presParOf" srcId="{39475C18-8058-40F4-B5E0-490BE395C759}" destId="{2C5FFB5A-6D37-497B-BB39-8962D784A370}" srcOrd="4" destOrd="0" presId="urn:microsoft.com/office/officeart/2005/8/layout/vList2"/>
    <dgm:cxn modelId="{F3D022E9-C8B6-4BA4-9800-9DB706713B2A}" type="presParOf" srcId="{39475C18-8058-40F4-B5E0-490BE395C759}" destId="{6A6CC550-F9BB-481D-99F1-5017BD8521F6}" srcOrd="5" destOrd="0" presId="urn:microsoft.com/office/officeart/2005/8/layout/vList2"/>
    <dgm:cxn modelId="{C62C5EB7-5A43-47EB-8FAA-C8D657E8EC37}" type="presParOf" srcId="{39475C18-8058-40F4-B5E0-490BE395C759}" destId="{6E0192EE-FEA2-4BCB-81BB-DBEC6F77A93D}" srcOrd="6" destOrd="0" presId="urn:microsoft.com/office/officeart/2005/8/layout/vList2"/>
    <dgm:cxn modelId="{DDFADF8F-58AB-48A4-9B82-A4CBA54A0F4A}" type="presParOf" srcId="{39475C18-8058-40F4-B5E0-490BE395C759}" destId="{2AD7601C-D398-42DE-B40C-4BDA81EAE8AF}" srcOrd="7" destOrd="0" presId="urn:microsoft.com/office/officeart/2005/8/layout/vList2"/>
    <dgm:cxn modelId="{A157443F-7D71-473E-9965-C26745C8B87E}" type="presParOf" srcId="{39475C18-8058-40F4-B5E0-490BE395C759}" destId="{D6ACA09B-052D-40C8-B8AF-E96080A03F19}" srcOrd="8" destOrd="0" presId="urn:microsoft.com/office/officeart/2005/8/layout/vList2"/>
    <dgm:cxn modelId="{8AD37EC8-5470-4510-9789-FAAF719C7EB9}" type="presParOf" srcId="{39475C18-8058-40F4-B5E0-490BE395C759}" destId="{81844C37-28EA-4BEE-8E8D-F7BB4598B04B}" srcOrd="9" destOrd="0" presId="urn:microsoft.com/office/officeart/2005/8/layout/vList2"/>
    <dgm:cxn modelId="{B30F159C-AB4B-4D60-88AE-AD8DE87839C5}" type="presParOf" srcId="{39475C18-8058-40F4-B5E0-490BE395C759}" destId="{F68B18FF-10FC-4F6B-A0C9-66B022C5C5E7}" srcOrd="10" destOrd="0" presId="urn:microsoft.com/office/officeart/2005/8/layout/vList2"/>
    <dgm:cxn modelId="{A8752F6D-9334-4745-ABF8-66314878750B}" type="presParOf" srcId="{39475C18-8058-40F4-B5E0-490BE395C759}" destId="{1BE722C9-A2E2-46CE-93D2-5C3258CE0A68}" srcOrd="11" destOrd="0" presId="urn:microsoft.com/office/officeart/2005/8/layout/vList2"/>
    <dgm:cxn modelId="{903D0B50-87E4-4731-B371-E40DD0A435CF}" type="presParOf" srcId="{39475C18-8058-40F4-B5E0-490BE395C759}" destId="{F145445B-DC99-444F-A7D5-816BECC0A58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9A0C6A-8BC4-4CD2-9C7F-5DE212698D3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023AB21-2F5D-448B-BFF6-1D76F6089A4F}">
      <dgm:prSet phldrT="[Tekst]" custT="1"/>
      <dgm:spPr/>
      <dgm:t>
        <a:bodyPr/>
        <a:lstStyle/>
        <a:p>
          <a:r>
            <a:rPr lang="pl-PL" sz="1800" dirty="0" smtClean="0"/>
            <a:t>P</a:t>
          </a:r>
          <a:r>
            <a:rPr lang="en-US" sz="1800" dirty="0" err="1" smtClean="0"/>
            <a:t>revents</a:t>
          </a:r>
          <a:r>
            <a:rPr lang="en-US" sz="1800" dirty="0" smtClean="0"/>
            <a:t> the intellectually dis</a:t>
          </a:r>
          <a:r>
            <a:rPr lang="pl-PL" sz="1800" dirty="0" smtClean="0"/>
            <a:t>a</a:t>
          </a:r>
          <a:r>
            <a:rPr lang="en-US" sz="1800" dirty="0" smtClean="0"/>
            <a:t>bled from being excluded from paid employment</a:t>
          </a:r>
          <a:endParaRPr lang="pl-PL" sz="1800" dirty="0"/>
        </a:p>
      </dgm:t>
    </dgm:pt>
    <dgm:pt modelId="{FF004E36-3642-43F3-B3CB-4A5366D0887B}" type="parTrans" cxnId="{160475DC-458C-48C5-92FD-81DD0F891DD7}">
      <dgm:prSet/>
      <dgm:spPr/>
      <dgm:t>
        <a:bodyPr/>
        <a:lstStyle/>
        <a:p>
          <a:endParaRPr lang="pl-PL"/>
        </a:p>
      </dgm:t>
    </dgm:pt>
    <dgm:pt modelId="{81462E20-35E2-4512-8C4B-2A846CACB7E7}" type="sibTrans" cxnId="{160475DC-458C-48C5-92FD-81DD0F891DD7}">
      <dgm:prSet/>
      <dgm:spPr/>
      <dgm:t>
        <a:bodyPr/>
        <a:lstStyle/>
        <a:p>
          <a:endParaRPr lang="pl-PL"/>
        </a:p>
      </dgm:t>
    </dgm:pt>
    <dgm:pt modelId="{C05EF0E0-4419-4901-8439-90934778CFED}">
      <dgm:prSet custT="1"/>
      <dgm:spPr/>
      <dgm:t>
        <a:bodyPr/>
        <a:lstStyle/>
        <a:p>
          <a:r>
            <a:rPr lang="pl-PL" sz="1800" dirty="0" smtClean="0"/>
            <a:t>R</a:t>
          </a:r>
          <a:r>
            <a:rPr lang="en-US" sz="1800" dirty="0" err="1" smtClean="0"/>
            <a:t>easserts</a:t>
          </a:r>
          <a:r>
            <a:rPr lang="en-US" sz="1800" dirty="0" smtClean="0"/>
            <a:t> the role of a disabled person as a worker, helps create their positive social image, breaks social barriers </a:t>
          </a:r>
          <a:endParaRPr lang="pl-PL" sz="1800" dirty="0"/>
        </a:p>
      </dgm:t>
    </dgm:pt>
    <dgm:pt modelId="{14DD1851-6B6C-493A-9C55-E3DF5743EC07}" type="parTrans" cxnId="{BB9C6144-EEDC-46D3-BEF7-23DE5B50CE69}">
      <dgm:prSet/>
      <dgm:spPr/>
      <dgm:t>
        <a:bodyPr/>
        <a:lstStyle/>
        <a:p>
          <a:endParaRPr lang="pl-PL"/>
        </a:p>
      </dgm:t>
    </dgm:pt>
    <dgm:pt modelId="{CE6C9363-702E-4D53-8699-9D8C43AAC928}" type="sibTrans" cxnId="{BB9C6144-EEDC-46D3-BEF7-23DE5B50CE69}">
      <dgm:prSet/>
      <dgm:spPr/>
      <dgm:t>
        <a:bodyPr/>
        <a:lstStyle/>
        <a:p>
          <a:endParaRPr lang="pl-PL"/>
        </a:p>
      </dgm:t>
    </dgm:pt>
    <dgm:pt modelId="{9DAD2142-9D60-4C40-AFA6-92BD2F7B534B}">
      <dgm:prSet custT="1"/>
      <dgm:spPr/>
      <dgm:t>
        <a:bodyPr/>
        <a:lstStyle/>
        <a:p>
          <a:r>
            <a:rPr lang="pl-PL" sz="1800" dirty="0" smtClean="0"/>
            <a:t>I</a:t>
          </a:r>
          <a:r>
            <a:rPr lang="en-US" sz="1800" dirty="0" err="1" smtClean="0"/>
            <a:t>mproves</a:t>
          </a:r>
          <a:r>
            <a:rPr lang="en-US" sz="1800" dirty="0" smtClean="0"/>
            <a:t> the social status of persons with intellectual disability</a:t>
          </a:r>
          <a:endParaRPr lang="pl-PL" sz="1800" dirty="0"/>
        </a:p>
      </dgm:t>
    </dgm:pt>
    <dgm:pt modelId="{3629F777-4296-4DCC-B95E-A969C537549E}" type="sibTrans" cxnId="{78189488-3935-4CAF-9B33-1362411BD8BB}">
      <dgm:prSet/>
      <dgm:spPr/>
      <dgm:t>
        <a:bodyPr/>
        <a:lstStyle/>
        <a:p>
          <a:endParaRPr lang="pl-PL"/>
        </a:p>
      </dgm:t>
    </dgm:pt>
    <dgm:pt modelId="{BDDA16AA-77EB-429A-939C-1CAFF8EC1E9D}" type="parTrans" cxnId="{78189488-3935-4CAF-9B33-1362411BD8BB}">
      <dgm:prSet/>
      <dgm:spPr/>
      <dgm:t>
        <a:bodyPr/>
        <a:lstStyle/>
        <a:p>
          <a:endParaRPr lang="pl-PL"/>
        </a:p>
      </dgm:t>
    </dgm:pt>
    <dgm:pt modelId="{39475C18-8058-40F4-B5E0-490BE395C759}" type="pres">
      <dgm:prSet presAssocID="{669A0C6A-8BC4-4CD2-9C7F-5DE212698D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CC27CEE-4A81-49EE-9FF2-569B779F42D3}" type="pres">
      <dgm:prSet presAssocID="{7023AB21-2F5D-448B-BFF6-1D76F6089A4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6BAA4A-8647-4E57-AAE1-CEEEAD1CE63F}" type="pres">
      <dgm:prSet presAssocID="{81462E20-35E2-4512-8C4B-2A846CACB7E7}" presName="spacer" presStyleCnt="0"/>
      <dgm:spPr/>
    </dgm:pt>
    <dgm:pt modelId="{6915C514-3EF6-4053-858B-C142642C35C3}" type="pres">
      <dgm:prSet presAssocID="{9DAD2142-9D60-4C40-AFA6-92BD2F7B534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CE6C5D-56E0-4EA6-ACEF-0D9FA60B9D1B}" type="pres">
      <dgm:prSet presAssocID="{3629F777-4296-4DCC-B95E-A969C537549E}" presName="spacer" presStyleCnt="0"/>
      <dgm:spPr/>
    </dgm:pt>
    <dgm:pt modelId="{732BAA2A-3100-4070-84F2-B294CF52D6CD}" type="pres">
      <dgm:prSet presAssocID="{C05EF0E0-4419-4901-8439-90934778CFE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B9C6144-EEDC-46D3-BEF7-23DE5B50CE69}" srcId="{669A0C6A-8BC4-4CD2-9C7F-5DE212698D30}" destId="{C05EF0E0-4419-4901-8439-90934778CFED}" srcOrd="2" destOrd="0" parTransId="{14DD1851-6B6C-493A-9C55-E3DF5743EC07}" sibTransId="{CE6C9363-702E-4D53-8699-9D8C43AAC928}"/>
    <dgm:cxn modelId="{160475DC-458C-48C5-92FD-81DD0F891DD7}" srcId="{669A0C6A-8BC4-4CD2-9C7F-5DE212698D30}" destId="{7023AB21-2F5D-448B-BFF6-1D76F6089A4F}" srcOrd="0" destOrd="0" parTransId="{FF004E36-3642-43F3-B3CB-4A5366D0887B}" sibTransId="{81462E20-35E2-4512-8C4B-2A846CACB7E7}"/>
    <dgm:cxn modelId="{78189488-3935-4CAF-9B33-1362411BD8BB}" srcId="{669A0C6A-8BC4-4CD2-9C7F-5DE212698D30}" destId="{9DAD2142-9D60-4C40-AFA6-92BD2F7B534B}" srcOrd="1" destOrd="0" parTransId="{BDDA16AA-77EB-429A-939C-1CAFF8EC1E9D}" sibTransId="{3629F777-4296-4DCC-B95E-A969C537549E}"/>
    <dgm:cxn modelId="{9CD4BFAE-D0F0-4D23-834D-4B0FC70A10B8}" type="presOf" srcId="{C05EF0E0-4419-4901-8439-90934778CFED}" destId="{732BAA2A-3100-4070-84F2-B294CF52D6CD}" srcOrd="0" destOrd="0" presId="urn:microsoft.com/office/officeart/2005/8/layout/vList2"/>
    <dgm:cxn modelId="{68204BF0-F43A-4331-B958-DFC1BF6C55A1}" type="presOf" srcId="{9DAD2142-9D60-4C40-AFA6-92BD2F7B534B}" destId="{6915C514-3EF6-4053-858B-C142642C35C3}" srcOrd="0" destOrd="0" presId="urn:microsoft.com/office/officeart/2005/8/layout/vList2"/>
    <dgm:cxn modelId="{7B08A5B5-9219-44A1-A349-DF439846E905}" type="presOf" srcId="{669A0C6A-8BC4-4CD2-9C7F-5DE212698D30}" destId="{39475C18-8058-40F4-B5E0-490BE395C759}" srcOrd="0" destOrd="0" presId="urn:microsoft.com/office/officeart/2005/8/layout/vList2"/>
    <dgm:cxn modelId="{2594823C-7AA1-41A2-9EF3-3D6D69B32D47}" type="presOf" srcId="{7023AB21-2F5D-448B-BFF6-1D76F6089A4F}" destId="{FCC27CEE-4A81-49EE-9FF2-569B779F42D3}" srcOrd="0" destOrd="0" presId="urn:microsoft.com/office/officeart/2005/8/layout/vList2"/>
    <dgm:cxn modelId="{10EA3505-9C87-4AFB-A58E-DAADF77B5450}" type="presParOf" srcId="{39475C18-8058-40F4-B5E0-490BE395C759}" destId="{FCC27CEE-4A81-49EE-9FF2-569B779F42D3}" srcOrd="0" destOrd="0" presId="urn:microsoft.com/office/officeart/2005/8/layout/vList2"/>
    <dgm:cxn modelId="{ECB71211-831F-45BB-936F-15EC47B04299}" type="presParOf" srcId="{39475C18-8058-40F4-B5E0-490BE395C759}" destId="{606BAA4A-8647-4E57-AAE1-CEEEAD1CE63F}" srcOrd="1" destOrd="0" presId="urn:microsoft.com/office/officeart/2005/8/layout/vList2"/>
    <dgm:cxn modelId="{4274280E-9510-4B7E-92D9-21E7E350BB91}" type="presParOf" srcId="{39475C18-8058-40F4-B5E0-490BE395C759}" destId="{6915C514-3EF6-4053-858B-C142642C35C3}" srcOrd="2" destOrd="0" presId="urn:microsoft.com/office/officeart/2005/8/layout/vList2"/>
    <dgm:cxn modelId="{94EC6665-3A3A-47A3-AB34-B64EBC839196}" type="presParOf" srcId="{39475C18-8058-40F4-B5E0-490BE395C759}" destId="{60CE6C5D-56E0-4EA6-ACEF-0D9FA60B9D1B}" srcOrd="3" destOrd="0" presId="urn:microsoft.com/office/officeart/2005/8/layout/vList2"/>
    <dgm:cxn modelId="{A773FC50-5F56-42C7-900C-EC1260001FF3}" type="presParOf" srcId="{39475C18-8058-40F4-B5E0-490BE395C759}" destId="{732BAA2A-3100-4070-84F2-B294CF52D6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6D96B32-FBB3-47AE-9363-22A12A916495}" type="doc">
      <dgm:prSet loTypeId="urn:microsoft.com/office/officeart/2005/8/layout/funnel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6560C94-E3B6-4373-86D4-C5610B820215}">
      <dgm:prSet phldrT="[Tekst]"/>
      <dgm:spPr/>
      <dgm:t>
        <a:bodyPr/>
        <a:lstStyle/>
        <a:p>
          <a:r>
            <a:rPr lang="pl-PL" dirty="0" smtClean="0"/>
            <a:t>Attracting new employers </a:t>
          </a:r>
          <a:endParaRPr lang="pl-PL" dirty="0"/>
        </a:p>
      </dgm:t>
    </dgm:pt>
    <dgm:pt modelId="{DB3B250C-6D80-4C42-9292-67E47BF2FACD}" type="parTrans" cxnId="{70DAC735-3E32-49B6-AA85-360A43E762CF}">
      <dgm:prSet/>
      <dgm:spPr/>
      <dgm:t>
        <a:bodyPr/>
        <a:lstStyle/>
        <a:p>
          <a:endParaRPr lang="pl-PL"/>
        </a:p>
      </dgm:t>
    </dgm:pt>
    <dgm:pt modelId="{E2E253D7-0131-41E3-9B73-7BC8358E000F}" type="sibTrans" cxnId="{70DAC735-3E32-49B6-AA85-360A43E762CF}">
      <dgm:prSet/>
      <dgm:spPr/>
      <dgm:t>
        <a:bodyPr/>
        <a:lstStyle/>
        <a:p>
          <a:endParaRPr lang="pl-PL"/>
        </a:p>
      </dgm:t>
    </dgm:pt>
    <dgm:pt modelId="{F7E445AB-17EE-401D-81B7-6A8BFF2CE04B}">
      <dgm:prSet/>
      <dgm:spPr/>
      <dgm:t>
        <a:bodyPr/>
        <a:lstStyle/>
        <a:p>
          <a:r>
            <a:rPr lang="pl-PL" dirty="0" smtClean="0"/>
            <a:t>C</a:t>
          </a:r>
          <a:r>
            <a:rPr lang="en-US" dirty="0" err="1" smtClean="0"/>
            <a:t>reat</a:t>
          </a:r>
          <a:r>
            <a:rPr lang="pl-PL" dirty="0" err="1" smtClean="0"/>
            <a:t>ing</a:t>
          </a:r>
          <a:r>
            <a:rPr lang="pl-PL" dirty="0" smtClean="0"/>
            <a:t> </a:t>
          </a:r>
          <a:r>
            <a:rPr lang="en-US" dirty="0" smtClean="0"/>
            <a:t>positive social image,</a:t>
          </a:r>
          <a:r>
            <a:rPr lang="pl-PL" dirty="0" smtClean="0"/>
            <a:t> and </a:t>
          </a:r>
          <a:r>
            <a:rPr lang="en-US" dirty="0" smtClean="0"/>
            <a:t>break</a:t>
          </a:r>
          <a:r>
            <a:rPr lang="pl-PL" dirty="0" err="1" smtClean="0"/>
            <a:t>ing</a:t>
          </a:r>
          <a:r>
            <a:rPr lang="en-US" dirty="0" smtClean="0"/>
            <a:t> social barriers </a:t>
          </a:r>
          <a:endParaRPr lang="pl-PL" dirty="0" smtClean="0"/>
        </a:p>
      </dgm:t>
    </dgm:pt>
    <dgm:pt modelId="{5114D713-A8E6-49E5-91F4-169A2FC568BD}" type="parTrans" cxnId="{D492D29E-98D1-4E41-9E06-B8796A86FC5F}">
      <dgm:prSet/>
      <dgm:spPr/>
      <dgm:t>
        <a:bodyPr/>
        <a:lstStyle/>
        <a:p>
          <a:endParaRPr lang="pl-PL"/>
        </a:p>
      </dgm:t>
    </dgm:pt>
    <dgm:pt modelId="{98DF7E63-D20F-4E18-81D8-DDEB656E21F3}" type="sibTrans" cxnId="{D492D29E-98D1-4E41-9E06-B8796A86FC5F}">
      <dgm:prSet/>
      <dgm:spPr/>
      <dgm:t>
        <a:bodyPr/>
        <a:lstStyle/>
        <a:p>
          <a:endParaRPr lang="pl-PL"/>
        </a:p>
      </dgm:t>
    </dgm:pt>
    <dgm:pt modelId="{DDF502BD-438C-4362-B278-80420A8967C2}">
      <dgm:prSet/>
      <dgm:spPr/>
      <dgm:t>
        <a:bodyPr/>
        <a:lstStyle/>
        <a:p>
          <a:r>
            <a:rPr lang="pl-PL" dirty="0" err="1" smtClean="0"/>
            <a:t>Our</a:t>
          </a:r>
          <a:r>
            <a:rPr lang="pl-PL" dirty="0" smtClean="0"/>
            <a:t> </a:t>
          </a:r>
          <a:r>
            <a:rPr lang="pl-PL" dirty="0" err="1" smtClean="0"/>
            <a:t>future</a:t>
          </a:r>
          <a:r>
            <a:rPr lang="pl-PL" dirty="0" smtClean="0"/>
            <a:t> </a:t>
          </a:r>
          <a:r>
            <a:rPr lang="pl-PL" dirty="0" err="1" smtClean="0"/>
            <a:t>aims</a:t>
          </a:r>
          <a:r>
            <a:rPr lang="pl-PL" dirty="0" smtClean="0"/>
            <a:t> </a:t>
          </a:r>
          <a:r>
            <a:rPr lang="pl-PL" dirty="0" err="1" smtClean="0"/>
            <a:t>are</a:t>
          </a:r>
          <a:endParaRPr lang="pl-PL" dirty="0" smtClean="0"/>
        </a:p>
      </dgm:t>
    </dgm:pt>
    <dgm:pt modelId="{E1646F78-A168-48E3-9BF6-75EFD1801B17}" type="sibTrans" cxnId="{E6997256-4D1B-490B-9025-900E54135DD3}">
      <dgm:prSet/>
      <dgm:spPr/>
      <dgm:t>
        <a:bodyPr/>
        <a:lstStyle/>
        <a:p>
          <a:endParaRPr lang="pl-PL"/>
        </a:p>
      </dgm:t>
    </dgm:pt>
    <dgm:pt modelId="{594380EA-B410-4B2D-ABA9-C59E6B311589}" type="parTrans" cxnId="{E6997256-4D1B-490B-9025-900E54135DD3}">
      <dgm:prSet/>
      <dgm:spPr/>
      <dgm:t>
        <a:bodyPr/>
        <a:lstStyle/>
        <a:p>
          <a:endParaRPr lang="pl-PL"/>
        </a:p>
      </dgm:t>
    </dgm:pt>
    <dgm:pt modelId="{FF88EC69-CCC6-421A-84F2-198DC31A1C0D}">
      <dgm:prSet phldrT="[Tekst]"/>
      <dgm:spPr/>
      <dgm:t>
        <a:bodyPr/>
        <a:lstStyle/>
        <a:p>
          <a:r>
            <a:rPr lang="pl-PL" dirty="0" err="1" smtClean="0"/>
            <a:t>Promoting</a:t>
          </a:r>
          <a:r>
            <a:rPr lang="pl-PL" dirty="0" smtClean="0"/>
            <a:t> </a:t>
          </a:r>
          <a:r>
            <a:rPr lang="pl-PL" dirty="0" err="1" smtClean="0"/>
            <a:t>the</a:t>
          </a:r>
          <a:r>
            <a:rPr lang="pl-PL" dirty="0" smtClean="0"/>
            <a:t> </a:t>
          </a:r>
          <a:r>
            <a:rPr lang="pl-PL" dirty="0" err="1" smtClean="0"/>
            <a:t>Supported</a:t>
          </a:r>
          <a:r>
            <a:rPr lang="pl-PL" dirty="0" smtClean="0"/>
            <a:t> </a:t>
          </a:r>
          <a:r>
            <a:rPr lang="pl-PL" dirty="0" err="1" smtClean="0"/>
            <a:t>Employment</a:t>
          </a:r>
          <a:endParaRPr lang="pl-PL" dirty="0"/>
        </a:p>
      </dgm:t>
    </dgm:pt>
    <dgm:pt modelId="{87816F61-9ED5-482F-B3B5-97A523A8A323}" type="parTrans" cxnId="{4AC9444E-EC33-4DB6-8A49-0C7158645F2C}">
      <dgm:prSet/>
      <dgm:spPr/>
      <dgm:t>
        <a:bodyPr/>
        <a:lstStyle/>
        <a:p>
          <a:endParaRPr lang="pl-PL"/>
        </a:p>
      </dgm:t>
    </dgm:pt>
    <dgm:pt modelId="{65FC5E28-6B5F-4358-ACB4-307240A77174}" type="sibTrans" cxnId="{4AC9444E-EC33-4DB6-8A49-0C7158645F2C}">
      <dgm:prSet/>
      <dgm:spPr/>
      <dgm:t>
        <a:bodyPr/>
        <a:lstStyle/>
        <a:p>
          <a:endParaRPr lang="pl-PL"/>
        </a:p>
      </dgm:t>
    </dgm:pt>
    <dgm:pt modelId="{17C4050F-0AF4-45EC-BD95-68393386BF9C}" type="pres">
      <dgm:prSet presAssocID="{96D96B32-FBB3-47AE-9363-22A12A91649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BED754E-C0C4-41B6-B29F-9B89008FE0F8}" type="pres">
      <dgm:prSet presAssocID="{96D96B32-FBB3-47AE-9363-22A12A916495}" presName="ellipse" presStyleLbl="trBgShp" presStyleIdx="0" presStyleCnt="1"/>
      <dgm:spPr/>
    </dgm:pt>
    <dgm:pt modelId="{BA2F3A99-14F6-40CA-A073-08680E01F10C}" type="pres">
      <dgm:prSet presAssocID="{96D96B32-FBB3-47AE-9363-22A12A916495}" presName="arrow1" presStyleLbl="fgShp" presStyleIdx="0" presStyleCnt="1"/>
      <dgm:spPr/>
    </dgm:pt>
    <dgm:pt modelId="{FF0D66DC-251E-4F7E-91D2-7DE85674BF54}" type="pres">
      <dgm:prSet presAssocID="{96D96B32-FBB3-47AE-9363-22A12A91649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453B26-F868-4F5C-ACA7-9C1FE94ED32F}" type="pres">
      <dgm:prSet presAssocID="{FF88EC69-CCC6-421A-84F2-198DC31A1C0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1614B9-DF44-40CA-AFF8-6BB75790ABAD}" type="pres">
      <dgm:prSet presAssocID="{F7E445AB-17EE-401D-81B7-6A8BFF2CE04B}" presName="item2" presStyleLbl="node1" presStyleIdx="1" presStyleCnt="3" custScaleY="103174" custLinFactNeighborX="3783" custLinFactNeighborY="14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25D340-54EB-4DFC-AC01-1D860E072602}" type="pres">
      <dgm:prSet presAssocID="{DDF502BD-438C-4362-B278-80420A8967C2}" presName="item3" presStyleLbl="node1" presStyleIdx="2" presStyleCnt="3" custScaleX="103175" custLinFactNeighborX="502" custLinFactNeighborY="71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A0165F-B976-4CAD-B092-5911982F76AF}" type="pres">
      <dgm:prSet presAssocID="{96D96B32-FBB3-47AE-9363-22A12A916495}" presName="funnel" presStyleLbl="trAlignAcc1" presStyleIdx="0" presStyleCnt="1" custAng="0" custLinFactNeighborX="-825" custLinFactNeighborY="9311"/>
      <dgm:spPr/>
    </dgm:pt>
  </dgm:ptLst>
  <dgm:cxnLst>
    <dgm:cxn modelId="{70DAC735-3E32-49B6-AA85-360A43E762CF}" srcId="{96D96B32-FBB3-47AE-9363-22A12A916495}" destId="{E6560C94-E3B6-4373-86D4-C5610B820215}" srcOrd="0" destOrd="0" parTransId="{DB3B250C-6D80-4C42-9292-67E47BF2FACD}" sibTransId="{E2E253D7-0131-41E3-9B73-7BC8358E000F}"/>
    <dgm:cxn modelId="{D492D29E-98D1-4E41-9E06-B8796A86FC5F}" srcId="{96D96B32-FBB3-47AE-9363-22A12A916495}" destId="{F7E445AB-17EE-401D-81B7-6A8BFF2CE04B}" srcOrd="2" destOrd="0" parTransId="{5114D713-A8E6-49E5-91F4-169A2FC568BD}" sibTransId="{98DF7E63-D20F-4E18-81D8-DDEB656E21F3}"/>
    <dgm:cxn modelId="{5E8236E8-A0D0-4930-880E-B8F2DC03EAE1}" type="presOf" srcId="{96D96B32-FBB3-47AE-9363-22A12A916495}" destId="{17C4050F-0AF4-45EC-BD95-68393386BF9C}" srcOrd="0" destOrd="0" presId="urn:microsoft.com/office/officeart/2005/8/layout/funnel1"/>
    <dgm:cxn modelId="{61798820-F32D-4368-827C-602C56F1AB31}" type="presOf" srcId="{DDF502BD-438C-4362-B278-80420A8967C2}" destId="{FF0D66DC-251E-4F7E-91D2-7DE85674BF54}" srcOrd="0" destOrd="0" presId="urn:microsoft.com/office/officeart/2005/8/layout/funnel1"/>
    <dgm:cxn modelId="{E6997256-4D1B-490B-9025-900E54135DD3}" srcId="{96D96B32-FBB3-47AE-9363-22A12A916495}" destId="{DDF502BD-438C-4362-B278-80420A8967C2}" srcOrd="3" destOrd="0" parTransId="{594380EA-B410-4B2D-ABA9-C59E6B311589}" sibTransId="{E1646F78-A168-48E3-9BF6-75EFD1801B17}"/>
    <dgm:cxn modelId="{5057B06A-EB53-4FA9-B3C9-59136EB53D44}" type="presOf" srcId="{E6560C94-E3B6-4373-86D4-C5610B820215}" destId="{1C25D340-54EB-4DFC-AC01-1D860E072602}" srcOrd="0" destOrd="0" presId="urn:microsoft.com/office/officeart/2005/8/layout/funnel1"/>
    <dgm:cxn modelId="{4AC9444E-EC33-4DB6-8A49-0C7158645F2C}" srcId="{96D96B32-FBB3-47AE-9363-22A12A916495}" destId="{FF88EC69-CCC6-421A-84F2-198DC31A1C0D}" srcOrd="1" destOrd="0" parTransId="{87816F61-9ED5-482F-B3B5-97A523A8A323}" sibTransId="{65FC5E28-6B5F-4358-ACB4-307240A77174}"/>
    <dgm:cxn modelId="{A6C2A88D-428D-4A2F-8805-9588AF585131}" type="presOf" srcId="{FF88EC69-CCC6-421A-84F2-198DC31A1C0D}" destId="{6D1614B9-DF44-40CA-AFF8-6BB75790ABAD}" srcOrd="0" destOrd="0" presId="urn:microsoft.com/office/officeart/2005/8/layout/funnel1"/>
    <dgm:cxn modelId="{6C064FD9-A900-4028-A5A4-67D97FCB939E}" type="presOf" srcId="{F7E445AB-17EE-401D-81B7-6A8BFF2CE04B}" destId="{57453B26-F868-4F5C-ACA7-9C1FE94ED32F}" srcOrd="0" destOrd="0" presId="urn:microsoft.com/office/officeart/2005/8/layout/funnel1"/>
    <dgm:cxn modelId="{8706755A-0710-495A-8DED-BD641EC72F56}" type="presParOf" srcId="{17C4050F-0AF4-45EC-BD95-68393386BF9C}" destId="{2BED754E-C0C4-41B6-B29F-9B89008FE0F8}" srcOrd="0" destOrd="0" presId="urn:microsoft.com/office/officeart/2005/8/layout/funnel1"/>
    <dgm:cxn modelId="{9CBA25BC-ADFC-418C-9B5B-F66D6C3DABC2}" type="presParOf" srcId="{17C4050F-0AF4-45EC-BD95-68393386BF9C}" destId="{BA2F3A99-14F6-40CA-A073-08680E01F10C}" srcOrd="1" destOrd="0" presId="urn:microsoft.com/office/officeart/2005/8/layout/funnel1"/>
    <dgm:cxn modelId="{00D9CD43-6F19-493D-B923-71066094ECEC}" type="presParOf" srcId="{17C4050F-0AF4-45EC-BD95-68393386BF9C}" destId="{FF0D66DC-251E-4F7E-91D2-7DE85674BF54}" srcOrd="2" destOrd="0" presId="urn:microsoft.com/office/officeart/2005/8/layout/funnel1"/>
    <dgm:cxn modelId="{5D3ED27C-8E2B-4A12-8EE4-B69921B97075}" type="presParOf" srcId="{17C4050F-0AF4-45EC-BD95-68393386BF9C}" destId="{57453B26-F868-4F5C-ACA7-9C1FE94ED32F}" srcOrd="3" destOrd="0" presId="urn:microsoft.com/office/officeart/2005/8/layout/funnel1"/>
    <dgm:cxn modelId="{4F21DED2-B2AF-499A-A6C7-7A47236476F9}" type="presParOf" srcId="{17C4050F-0AF4-45EC-BD95-68393386BF9C}" destId="{6D1614B9-DF44-40CA-AFF8-6BB75790ABAD}" srcOrd="4" destOrd="0" presId="urn:microsoft.com/office/officeart/2005/8/layout/funnel1"/>
    <dgm:cxn modelId="{F7D6E021-4F41-423D-ADEF-627811F06FE9}" type="presParOf" srcId="{17C4050F-0AF4-45EC-BD95-68393386BF9C}" destId="{1C25D340-54EB-4DFC-AC01-1D860E072602}" srcOrd="5" destOrd="0" presId="urn:microsoft.com/office/officeart/2005/8/layout/funnel1"/>
    <dgm:cxn modelId="{B1FA3A15-41BF-4703-BBD1-CAD759B39945}" type="presParOf" srcId="{17C4050F-0AF4-45EC-BD95-68393386BF9C}" destId="{36A0165F-B976-4CAD-B092-5911982F76A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9AC345-855F-486C-818E-10AD9203EE9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AFE1DC0-5C6C-417A-B066-476769884F01}">
      <dgm:prSet phldrT="[Tekst]"/>
      <dgm:spPr/>
      <dgm:t>
        <a:bodyPr/>
        <a:lstStyle/>
        <a:p>
          <a:r>
            <a:rPr lang="pl-PL" dirty="0" err="1" smtClean="0"/>
            <a:t>Social</a:t>
          </a:r>
          <a:r>
            <a:rPr lang="pl-PL" dirty="0" smtClean="0"/>
            <a:t> </a:t>
          </a:r>
          <a:r>
            <a:rPr lang="pl-PL" dirty="0" err="1" smtClean="0"/>
            <a:t>inclusion</a:t>
          </a:r>
          <a:endParaRPr lang="pl-PL" dirty="0"/>
        </a:p>
      </dgm:t>
    </dgm:pt>
    <dgm:pt modelId="{0FCA8D48-60C6-4CD8-BB88-46788E6ACE27}" type="parTrans" cxnId="{33E5ACEB-2631-4888-8C53-B1E09C5F4935}">
      <dgm:prSet/>
      <dgm:spPr/>
      <dgm:t>
        <a:bodyPr/>
        <a:lstStyle/>
        <a:p>
          <a:endParaRPr lang="pl-PL"/>
        </a:p>
      </dgm:t>
    </dgm:pt>
    <dgm:pt modelId="{7771C943-D7CA-4F0A-B752-BFBBEE1F5CB7}" type="sibTrans" cxnId="{33E5ACEB-2631-4888-8C53-B1E09C5F4935}">
      <dgm:prSet/>
      <dgm:spPr/>
      <dgm:t>
        <a:bodyPr/>
        <a:lstStyle/>
        <a:p>
          <a:endParaRPr lang="pl-PL"/>
        </a:p>
      </dgm:t>
    </dgm:pt>
    <dgm:pt modelId="{7829D65C-5F66-4791-AC93-D1882FD01F94}">
      <dgm:prSet/>
      <dgm:spPr/>
      <dgm:t>
        <a:bodyPr/>
        <a:lstStyle/>
        <a:p>
          <a:r>
            <a:rPr lang="pl-PL" dirty="0" err="1" smtClean="0"/>
            <a:t>Countering</a:t>
          </a:r>
          <a:r>
            <a:rPr lang="pl-PL" dirty="0" smtClean="0"/>
            <a:t> </a:t>
          </a:r>
          <a:r>
            <a:rPr lang="pl-PL" dirty="0" err="1" smtClean="0"/>
            <a:t>exclusion</a:t>
          </a:r>
          <a:r>
            <a:rPr lang="pl-PL" dirty="0" smtClean="0"/>
            <a:t> and </a:t>
          </a:r>
          <a:r>
            <a:rPr lang="pl-PL" dirty="0" err="1" smtClean="0"/>
            <a:t>discrimination</a:t>
          </a:r>
          <a:endParaRPr lang="pl-PL" dirty="0" smtClean="0"/>
        </a:p>
      </dgm:t>
    </dgm:pt>
    <dgm:pt modelId="{DA470960-ECBA-4F76-8B3C-969F4C833E11}" type="parTrans" cxnId="{D1762BCB-5747-4E9F-9148-2E2D4CF96799}">
      <dgm:prSet/>
      <dgm:spPr/>
      <dgm:t>
        <a:bodyPr/>
        <a:lstStyle/>
        <a:p>
          <a:endParaRPr lang="pl-PL"/>
        </a:p>
      </dgm:t>
    </dgm:pt>
    <dgm:pt modelId="{966776CA-4BE6-43EF-B858-5A2C3910123C}" type="sibTrans" cxnId="{D1762BCB-5747-4E9F-9148-2E2D4CF96799}">
      <dgm:prSet/>
      <dgm:spPr/>
      <dgm:t>
        <a:bodyPr/>
        <a:lstStyle/>
        <a:p>
          <a:endParaRPr lang="pl-PL"/>
        </a:p>
      </dgm:t>
    </dgm:pt>
    <dgm:pt modelId="{72584D10-648A-49F4-BA6B-ACEBB4ADAFCF}">
      <dgm:prSet/>
      <dgm:spPr/>
      <dgm:t>
        <a:bodyPr/>
        <a:lstStyle/>
        <a:p>
          <a:r>
            <a:rPr lang="pl-PL" smtClean="0"/>
            <a:t>Building a support system</a:t>
          </a:r>
          <a:endParaRPr lang="pl-PL" dirty="0" smtClean="0"/>
        </a:p>
      </dgm:t>
    </dgm:pt>
    <dgm:pt modelId="{93798C34-81E5-4DBB-9E40-68308B8034DD}" type="parTrans" cxnId="{7D2C074D-C7BD-4297-A15E-5A2B039F037F}">
      <dgm:prSet/>
      <dgm:spPr/>
      <dgm:t>
        <a:bodyPr/>
        <a:lstStyle/>
        <a:p>
          <a:endParaRPr lang="pl-PL"/>
        </a:p>
      </dgm:t>
    </dgm:pt>
    <dgm:pt modelId="{98B8E27D-60B7-484D-9FBC-4881287FDD86}" type="sibTrans" cxnId="{7D2C074D-C7BD-4297-A15E-5A2B039F037F}">
      <dgm:prSet/>
      <dgm:spPr/>
      <dgm:t>
        <a:bodyPr/>
        <a:lstStyle/>
        <a:p>
          <a:endParaRPr lang="pl-PL"/>
        </a:p>
      </dgm:t>
    </dgm:pt>
    <dgm:pt modelId="{0F25D701-BAB2-44F0-A8A0-7C809268404D}" type="pres">
      <dgm:prSet presAssocID="{E79AC345-855F-486C-818E-10AD9203EE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9C57EA-9E33-4B0F-AC02-DC89FAF6A80D}" type="pres">
      <dgm:prSet presAssocID="{AAFE1DC0-5C6C-417A-B066-476769884F01}" presName="parentLin" presStyleCnt="0"/>
      <dgm:spPr/>
    </dgm:pt>
    <dgm:pt modelId="{604A50E6-4990-4888-91D4-904F0A62F2C0}" type="pres">
      <dgm:prSet presAssocID="{AAFE1DC0-5C6C-417A-B066-476769884F01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281EF5F5-8170-440A-8223-07EC2EF5119E}" type="pres">
      <dgm:prSet presAssocID="{AAFE1DC0-5C6C-417A-B066-476769884F0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F8E3CE-3C12-44FD-8E47-D6E7B12ECF96}" type="pres">
      <dgm:prSet presAssocID="{AAFE1DC0-5C6C-417A-B066-476769884F01}" presName="negativeSpace" presStyleCnt="0"/>
      <dgm:spPr/>
    </dgm:pt>
    <dgm:pt modelId="{0EC8AA08-0B40-41FC-8B1A-EAD4341CA1B0}" type="pres">
      <dgm:prSet presAssocID="{AAFE1DC0-5C6C-417A-B066-476769884F01}" presName="childText" presStyleLbl="conFgAcc1" presStyleIdx="0" presStyleCnt="3">
        <dgm:presLayoutVars>
          <dgm:bulletEnabled val="1"/>
        </dgm:presLayoutVars>
      </dgm:prSet>
      <dgm:spPr/>
    </dgm:pt>
    <dgm:pt modelId="{849E889A-57DB-4D7E-BE68-F57A643263AA}" type="pres">
      <dgm:prSet presAssocID="{7771C943-D7CA-4F0A-B752-BFBBEE1F5CB7}" presName="spaceBetweenRectangles" presStyleCnt="0"/>
      <dgm:spPr/>
    </dgm:pt>
    <dgm:pt modelId="{51A28E0F-4EF6-4071-8DB6-A8B2A31395D8}" type="pres">
      <dgm:prSet presAssocID="{7829D65C-5F66-4791-AC93-D1882FD01F94}" presName="parentLin" presStyleCnt="0"/>
      <dgm:spPr/>
    </dgm:pt>
    <dgm:pt modelId="{AB60594D-455D-4BFF-B470-B1DA9E39EF88}" type="pres">
      <dgm:prSet presAssocID="{7829D65C-5F66-4791-AC93-D1882FD01F94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B8A2FBA0-62C9-40B1-89F9-A17BB6502A99}" type="pres">
      <dgm:prSet presAssocID="{7829D65C-5F66-4791-AC93-D1882FD01F9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D6A828-9754-4AFE-AC64-7F1094847AE6}" type="pres">
      <dgm:prSet presAssocID="{7829D65C-5F66-4791-AC93-D1882FD01F94}" presName="negativeSpace" presStyleCnt="0"/>
      <dgm:spPr/>
    </dgm:pt>
    <dgm:pt modelId="{967BA0F1-F4CA-499C-A525-7BB6F49DDE80}" type="pres">
      <dgm:prSet presAssocID="{7829D65C-5F66-4791-AC93-D1882FD01F94}" presName="childText" presStyleLbl="conFgAcc1" presStyleIdx="1" presStyleCnt="3">
        <dgm:presLayoutVars>
          <dgm:bulletEnabled val="1"/>
        </dgm:presLayoutVars>
      </dgm:prSet>
      <dgm:spPr/>
    </dgm:pt>
    <dgm:pt modelId="{AFE82DD5-9A98-4625-A7DE-9A270E1FD412}" type="pres">
      <dgm:prSet presAssocID="{966776CA-4BE6-43EF-B858-5A2C3910123C}" presName="spaceBetweenRectangles" presStyleCnt="0"/>
      <dgm:spPr/>
    </dgm:pt>
    <dgm:pt modelId="{09F435EE-60BE-4D99-9263-C3D956C37E6C}" type="pres">
      <dgm:prSet presAssocID="{72584D10-648A-49F4-BA6B-ACEBB4ADAFCF}" presName="parentLin" presStyleCnt="0"/>
      <dgm:spPr/>
    </dgm:pt>
    <dgm:pt modelId="{1AA80BF5-E010-4C58-8082-637E66D6E019}" type="pres">
      <dgm:prSet presAssocID="{72584D10-648A-49F4-BA6B-ACEBB4ADAFCF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B891D1DD-48D8-494D-90E4-9FCC535E0C05}" type="pres">
      <dgm:prSet presAssocID="{72584D10-648A-49F4-BA6B-ACEBB4ADAFC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778CA1-69C6-465C-81BB-A01EBB153095}" type="pres">
      <dgm:prSet presAssocID="{72584D10-648A-49F4-BA6B-ACEBB4ADAFCF}" presName="negativeSpace" presStyleCnt="0"/>
      <dgm:spPr/>
    </dgm:pt>
    <dgm:pt modelId="{163D8D4F-614A-4501-AFDD-E7A67E3C70F9}" type="pres">
      <dgm:prSet presAssocID="{72584D10-648A-49F4-BA6B-ACEBB4ADAFC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760A716-2704-4DA6-94BD-22168E88B088}" type="presOf" srcId="{72584D10-648A-49F4-BA6B-ACEBB4ADAFCF}" destId="{B891D1DD-48D8-494D-90E4-9FCC535E0C05}" srcOrd="1" destOrd="0" presId="urn:microsoft.com/office/officeart/2005/8/layout/list1"/>
    <dgm:cxn modelId="{33E5ACEB-2631-4888-8C53-B1E09C5F4935}" srcId="{E79AC345-855F-486C-818E-10AD9203EE94}" destId="{AAFE1DC0-5C6C-417A-B066-476769884F01}" srcOrd="0" destOrd="0" parTransId="{0FCA8D48-60C6-4CD8-BB88-46788E6ACE27}" sibTransId="{7771C943-D7CA-4F0A-B752-BFBBEE1F5CB7}"/>
    <dgm:cxn modelId="{77E7F7CE-2D05-45A3-870B-9744004C9E89}" type="presOf" srcId="{72584D10-648A-49F4-BA6B-ACEBB4ADAFCF}" destId="{1AA80BF5-E010-4C58-8082-637E66D6E019}" srcOrd="0" destOrd="0" presId="urn:microsoft.com/office/officeart/2005/8/layout/list1"/>
    <dgm:cxn modelId="{02E519EC-6381-4AAE-A21C-EA5D99A9BE6B}" type="presOf" srcId="{7829D65C-5F66-4791-AC93-D1882FD01F94}" destId="{AB60594D-455D-4BFF-B470-B1DA9E39EF88}" srcOrd="0" destOrd="0" presId="urn:microsoft.com/office/officeart/2005/8/layout/list1"/>
    <dgm:cxn modelId="{7CA9D63F-F5E2-479A-96E8-DDDA91DE2BDE}" type="presOf" srcId="{AAFE1DC0-5C6C-417A-B066-476769884F01}" destId="{604A50E6-4990-4888-91D4-904F0A62F2C0}" srcOrd="0" destOrd="0" presId="urn:microsoft.com/office/officeart/2005/8/layout/list1"/>
    <dgm:cxn modelId="{B3B34321-7177-416B-8E43-A8C4F1273AE8}" type="presOf" srcId="{E79AC345-855F-486C-818E-10AD9203EE94}" destId="{0F25D701-BAB2-44F0-A8A0-7C809268404D}" srcOrd="0" destOrd="0" presId="urn:microsoft.com/office/officeart/2005/8/layout/list1"/>
    <dgm:cxn modelId="{7D2C074D-C7BD-4297-A15E-5A2B039F037F}" srcId="{E79AC345-855F-486C-818E-10AD9203EE94}" destId="{72584D10-648A-49F4-BA6B-ACEBB4ADAFCF}" srcOrd="2" destOrd="0" parTransId="{93798C34-81E5-4DBB-9E40-68308B8034DD}" sibTransId="{98B8E27D-60B7-484D-9FBC-4881287FDD86}"/>
    <dgm:cxn modelId="{D571E036-1582-452C-B091-CA08E98CD822}" type="presOf" srcId="{AAFE1DC0-5C6C-417A-B066-476769884F01}" destId="{281EF5F5-8170-440A-8223-07EC2EF5119E}" srcOrd="1" destOrd="0" presId="urn:microsoft.com/office/officeart/2005/8/layout/list1"/>
    <dgm:cxn modelId="{D1762BCB-5747-4E9F-9148-2E2D4CF96799}" srcId="{E79AC345-855F-486C-818E-10AD9203EE94}" destId="{7829D65C-5F66-4791-AC93-D1882FD01F94}" srcOrd="1" destOrd="0" parTransId="{DA470960-ECBA-4F76-8B3C-969F4C833E11}" sibTransId="{966776CA-4BE6-43EF-B858-5A2C3910123C}"/>
    <dgm:cxn modelId="{82BDB1FA-C4E9-4F43-A85C-4E566F5991AE}" type="presOf" srcId="{7829D65C-5F66-4791-AC93-D1882FD01F94}" destId="{B8A2FBA0-62C9-40B1-89F9-A17BB6502A99}" srcOrd="1" destOrd="0" presId="urn:microsoft.com/office/officeart/2005/8/layout/list1"/>
    <dgm:cxn modelId="{85FF4A1C-C4FB-4902-AAEB-A863C055C7BE}" type="presParOf" srcId="{0F25D701-BAB2-44F0-A8A0-7C809268404D}" destId="{9A9C57EA-9E33-4B0F-AC02-DC89FAF6A80D}" srcOrd="0" destOrd="0" presId="urn:microsoft.com/office/officeart/2005/8/layout/list1"/>
    <dgm:cxn modelId="{7C45952E-AD34-4C78-BE3D-739EB87ED88D}" type="presParOf" srcId="{9A9C57EA-9E33-4B0F-AC02-DC89FAF6A80D}" destId="{604A50E6-4990-4888-91D4-904F0A62F2C0}" srcOrd="0" destOrd="0" presId="urn:microsoft.com/office/officeart/2005/8/layout/list1"/>
    <dgm:cxn modelId="{9C3B3D7B-EF3A-464E-A17E-A2F4A60A2355}" type="presParOf" srcId="{9A9C57EA-9E33-4B0F-AC02-DC89FAF6A80D}" destId="{281EF5F5-8170-440A-8223-07EC2EF5119E}" srcOrd="1" destOrd="0" presId="urn:microsoft.com/office/officeart/2005/8/layout/list1"/>
    <dgm:cxn modelId="{B0E0F1B6-89ED-4BA3-A3A8-8DE423247904}" type="presParOf" srcId="{0F25D701-BAB2-44F0-A8A0-7C809268404D}" destId="{46F8E3CE-3C12-44FD-8E47-D6E7B12ECF96}" srcOrd="1" destOrd="0" presId="urn:microsoft.com/office/officeart/2005/8/layout/list1"/>
    <dgm:cxn modelId="{DF7369E6-18CF-4FDE-ADFB-A56DDB7C2F8D}" type="presParOf" srcId="{0F25D701-BAB2-44F0-A8A0-7C809268404D}" destId="{0EC8AA08-0B40-41FC-8B1A-EAD4341CA1B0}" srcOrd="2" destOrd="0" presId="urn:microsoft.com/office/officeart/2005/8/layout/list1"/>
    <dgm:cxn modelId="{F0AC274F-D125-49CF-A277-8B88D0181AA5}" type="presParOf" srcId="{0F25D701-BAB2-44F0-A8A0-7C809268404D}" destId="{849E889A-57DB-4D7E-BE68-F57A643263AA}" srcOrd="3" destOrd="0" presId="urn:microsoft.com/office/officeart/2005/8/layout/list1"/>
    <dgm:cxn modelId="{09D1D63E-4BE9-4CA7-8882-4C25B5ED33BB}" type="presParOf" srcId="{0F25D701-BAB2-44F0-A8A0-7C809268404D}" destId="{51A28E0F-4EF6-4071-8DB6-A8B2A31395D8}" srcOrd="4" destOrd="0" presId="urn:microsoft.com/office/officeart/2005/8/layout/list1"/>
    <dgm:cxn modelId="{7F20FA3B-B078-49B6-A811-611D57928389}" type="presParOf" srcId="{51A28E0F-4EF6-4071-8DB6-A8B2A31395D8}" destId="{AB60594D-455D-4BFF-B470-B1DA9E39EF88}" srcOrd="0" destOrd="0" presId="urn:microsoft.com/office/officeart/2005/8/layout/list1"/>
    <dgm:cxn modelId="{78BCDA9B-90AF-4BE2-85D4-7362AEB4D9A9}" type="presParOf" srcId="{51A28E0F-4EF6-4071-8DB6-A8B2A31395D8}" destId="{B8A2FBA0-62C9-40B1-89F9-A17BB6502A99}" srcOrd="1" destOrd="0" presId="urn:microsoft.com/office/officeart/2005/8/layout/list1"/>
    <dgm:cxn modelId="{752463C5-8A99-4544-827F-52345DAC8E49}" type="presParOf" srcId="{0F25D701-BAB2-44F0-A8A0-7C809268404D}" destId="{E8D6A828-9754-4AFE-AC64-7F1094847AE6}" srcOrd="5" destOrd="0" presId="urn:microsoft.com/office/officeart/2005/8/layout/list1"/>
    <dgm:cxn modelId="{48BD12C9-26D9-4DDA-BA1A-AC4E95F4F191}" type="presParOf" srcId="{0F25D701-BAB2-44F0-A8A0-7C809268404D}" destId="{967BA0F1-F4CA-499C-A525-7BB6F49DDE80}" srcOrd="6" destOrd="0" presId="urn:microsoft.com/office/officeart/2005/8/layout/list1"/>
    <dgm:cxn modelId="{A15C0EE5-E464-4C58-B2A4-41A9574EA8DA}" type="presParOf" srcId="{0F25D701-BAB2-44F0-A8A0-7C809268404D}" destId="{AFE82DD5-9A98-4625-A7DE-9A270E1FD412}" srcOrd="7" destOrd="0" presId="urn:microsoft.com/office/officeart/2005/8/layout/list1"/>
    <dgm:cxn modelId="{464EE271-D2E0-4C65-87AE-16B31A42F48A}" type="presParOf" srcId="{0F25D701-BAB2-44F0-A8A0-7C809268404D}" destId="{09F435EE-60BE-4D99-9263-C3D956C37E6C}" srcOrd="8" destOrd="0" presId="urn:microsoft.com/office/officeart/2005/8/layout/list1"/>
    <dgm:cxn modelId="{4FE4AAB0-60A5-4793-AA51-DC5F18AD9A48}" type="presParOf" srcId="{09F435EE-60BE-4D99-9263-C3D956C37E6C}" destId="{1AA80BF5-E010-4C58-8082-637E66D6E019}" srcOrd="0" destOrd="0" presId="urn:microsoft.com/office/officeart/2005/8/layout/list1"/>
    <dgm:cxn modelId="{F21B7785-2711-4F46-A8B0-28A9B3B3BE21}" type="presParOf" srcId="{09F435EE-60BE-4D99-9263-C3D956C37E6C}" destId="{B891D1DD-48D8-494D-90E4-9FCC535E0C05}" srcOrd="1" destOrd="0" presId="urn:microsoft.com/office/officeart/2005/8/layout/list1"/>
    <dgm:cxn modelId="{DAF64722-A9AE-4177-8E8F-F3D02A64BA2D}" type="presParOf" srcId="{0F25D701-BAB2-44F0-A8A0-7C809268404D}" destId="{ED778CA1-69C6-465C-81BB-A01EBB153095}" srcOrd="9" destOrd="0" presId="urn:microsoft.com/office/officeart/2005/8/layout/list1"/>
    <dgm:cxn modelId="{4D2EFBE8-8C0A-4B6F-A379-CC4528116A1D}" type="presParOf" srcId="{0F25D701-BAB2-44F0-A8A0-7C809268404D}" destId="{163D8D4F-614A-4501-AFDD-E7A67E3C70F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DE034E-4FAA-4C7F-AF7B-2404F88AC1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C2AD18F-AD46-47E2-B852-0BFE3C1C2FF0}">
      <dgm:prSet phldrT="[Tekst]"/>
      <dgm:spPr/>
      <dgm:t>
        <a:bodyPr/>
        <a:lstStyle/>
        <a:p>
          <a:r>
            <a:rPr lang="pl-PL" dirty="0" smtClean="0"/>
            <a:t>Can participate in everyday life</a:t>
          </a:r>
          <a:endParaRPr lang="pl-PL" dirty="0"/>
        </a:p>
      </dgm:t>
    </dgm:pt>
    <dgm:pt modelId="{04997B94-822E-48E0-B463-59863050209B}" type="parTrans" cxnId="{82B50357-AC7A-4563-AC84-62F9C15B86B2}">
      <dgm:prSet/>
      <dgm:spPr/>
      <dgm:t>
        <a:bodyPr/>
        <a:lstStyle/>
        <a:p>
          <a:endParaRPr lang="pl-PL"/>
        </a:p>
      </dgm:t>
    </dgm:pt>
    <dgm:pt modelId="{F9427B44-9335-4CA8-8446-243B764A73DB}" type="sibTrans" cxnId="{82B50357-AC7A-4563-AC84-62F9C15B86B2}">
      <dgm:prSet/>
      <dgm:spPr/>
      <dgm:t>
        <a:bodyPr/>
        <a:lstStyle/>
        <a:p>
          <a:endParaRPr lang="pl-PL"/>
        </a:p>
      </dgm:t>
    </dgm:pt>
    <dgm:pt modelId="{471BF04F-7DEB-4C81-A510-6653267D8D75}" type="pres">
      <dgm:prSet presAssocID="{FADE034E-4FAA-4C7F-AF7B-2404F88AC1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A98B40A-EFD6-49DC-9237-D0FE116F82A4}" type="pres">
      <dgm:prSet presAssocID="{9C2AD18F-AD46-47E2-B852-0BFE3C1C2FF0}" presName="parentText" presStyleLbl="node1" presStyleIdx="0" presStyleCnt="1" custScaleX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61441A3-574F-46B2-A7D1-48E8B49FB74B}" type="presOf" srcId="{9C2AD18F-AD46-47E2-B852-0BFE3C1C2FF0}" destId="{7A98B40A-EFD6-49DC-9237-D0FE116F82A4}" srcOrd="0" destOrd="0" presId="urn:microsoft.com/office/officeart/2005/8/layout/vList2"/>
    <dgm:cxn modelId="{82B50357-AC7A-4563-AC84-62F9C15B86B2}" srcId="{FADE034E-4FAA-4C7F-AF7B-2404F88AC1A4}" destId="{9C2AD18F-AD46-47E2-B852-0BFE3C1C2FF0}" srcOrd="0" destOrd="0" parTransId="{04997B94-822E-48E0-B463-59863050209B}" sibTransId="{F9427B44-9335-4CA8-8446-243B764A73DB}"/>
    <dgm:cxn modelId="{E44099A5-C052-4623-BE88-0843F72EB434}" type="presOf" srcId="{FADE034E-4FAA-4C7F-AF7B-2404F88AC1A4}" destId="{471BF04F-7DEB-4C81-A510-6653267D8D75}" srcOrd="0" destOrd="0" presId="urn:microsoft.com/office/officeart/2005/8/layout/vList2"/>
    <dgm:cxn modelId="{B7AE5E1E-C3EA-43C9-A315-F2545CE387BD}" type="presParOf" srcId="{471BF04F-7DEB-4C81-A510-6653267D8D75}" destId="{7A98B40A-EFD6-49DC-9237-D0FE116F82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7148B3-99A4-44B9-8AD6-A7F79519CC83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3C47D31-2272-4343-AB67-A2CD0A834A4F}">
      <dgm:prSet phldrT="[Tekst]"/>
      <dgm:spPr/>
      <dgm:t>
        <a:bodyPr/>
        <a:lstStyle/>
        <a:p>
          <a:r>
            <a:rPr lang="en-US" dirty="0" smtClean="0"/>
            <a:t>A person with disability is no longer perceived only as a sum of deficiencies and disabilities</a:t>
          </a:r>
          <a:endParaRPr lang="pl-PL" dirty="0"/>
        </a:p>
      </dgm:t>
    </dgm:pt>
    <dgm:pt modelId="{50DB859E-B9A4-4E0C-AC33-EA9B41D09E19}" type="parTrans" cxnId="{4DCCB47B-734B-4940-911A-CC04C86E1DB7}">
      <dgm:prSet/>
      <dgm:spPr/>
      <dgm:t>
        <a:bodyPr/>
        <a:lstStyle/>
        <a:p>
          <a:endParaRPr lang="pl-PL"/>
        </a:p>
      </dgm:t>
    </dgm:pt>
    <dgm:pt modelId="{59418683-A78C-458A-9F3A-FF7F1B0426E9}" type="sibTrans" cxnId="{4DCCB47B-734B-4940-911A-CC04C86E1DB7}">
      <dgm:prSet/>
      <dgm:spPr/>
      <dgm:t>
        <a:bodyPr/>
        <a:lstStyle/>
        <a:p>
          <a:endParaRPr lang="pl-PL"/>
        </a:p>
      </dgm:t>
    </dgm:pt>
    <dgm:pt modelId="{670C5BC9-CE42-4DE7-94D0-356CB606572D}">
      <dgm:prSet phldrT="[Tekst]"/>
      <dgm:spPr/>
      <dgm:t>
        <a:bodyPr/>
        <a:lstStyle/>
        <a:p>
          <a:r>
            <a:rPr lang="en-US" dirty="0" smtClean="0"/>
            <a:t>A grown-up person with disability deserves just as many education opportunities as a disabled child</a:t>
          </a:r>
          <a:endParaRPr lang="pl-PL" dirty="0"/>
        </a:p>
      </dgm:t>
    </dgm:pt>
    <dgm:pt modelId="{A2FE7394-7C56-4645-8C7C-639936010837}" type="parTrans" cxnId="{B76ED8E2-C09D-4FF1-B8AD-477C95E50B24}">
      <dgm:prSet/>
      <dgm:spPr/>
      <dgm:t>
        <a:bodyPr/>
        <a:lstStyle/>
        <a:p>
          <a:endParaRPr lang="pl-PL"/>
        </a:p>
      </dgm:t>
    </dgm:pt>
    <dgm:pt modelId="{2E58AF79-69C0-4278-B471-7067308683E3}" type="sibTrans" cxnId="{B76ED8E2-C09D-4FF1-B8AD-477C95E50B24}">
      <dgm:prSet/>
      <dgm:spPr/>
      <dgm:t>
        <a:bodyPr/>
        <a:lstStyle/>
        <a:p>
          <a:endParaRPr lang="pl-PL"/>
        </a:p>
      </dgm:t>
    </dgm:pt>
    <dgm:pt modelId="{EC0212F2-DEC5-487C-B32A-121C7D696769}">
      <dgm:prSet phldrT="[Tekst]"/>
      <dgm:spPr/>
      <dgm:t>
        <a:bodyPr/>
        <a:lstStyle/>
        <a:p>
          <a:r>
            <a:rPr lang="en-US" dirty="0" smtClean="0"/>
            <a:t>Improving the quality of life of an adult person with disability is the main aim of the social policy</a:t>
          </a:r>
          <a:endParaRPr lang="pl-PL" dirty="0"/>
        </a:p>
      </dgm:t>
    </dgm:pt>
    <dgm:pt modelId="{F2DCD5FB-46E1-4AD2-917F-70E82EB6D2B8}" type="parTrans" cxnId="{2E905EC6-9132-4FC1-8539-7878C18708EF}">
      <dgm:prSet/>
      <dgm:spPr/>
      <dgm:t>
        <a:bodyPr/>
        <a:lstStyle/>
        <a:p>
          <a:endParaRPr lang="pl-PL"/>
        </a:p>
      </dgm:t>
    </dgm:pt>
    <dgm:pt modelId="{5CE7E292-B383-4897-9900-EA554F10B886}" type="sibTrans" cxnId="{2E905EC6-9132-4FC1-8539-7878C18708EF}">
      <dgm:prSet/>
      <dgm:spPr/>
      <dgm:t>
        <a:bodyPr/>
        <a:lstStyle/>
        <a:p>
          <a:endParaRPr lang="pl-PL"/>
        </a:p>
      </dgm:t>
    </dgm:pt>
    <dgm:pt modelId="{DBC0075B-47E6-418D-A7A2-68CE3B6AA12B}" type="pres">
      <dgm:prSet presAssocID="{357148B3-99A4-44B9-8AD6-A7F79519CC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1759E479-74E3-4005-AE59-1B95514C98CB}" type="pres">
      <dgm:prSet presAssocID="{357148B3-99A4-44B9-8AD6-A7F79519CC83}" presName="Name1" presStyleCnt="0"/>
      <dgm:spPr/>
    </dgm:pt>
    <dgm:pt modelId="{5B129F92-39AA-41B1-B033-34E4A7A4565E}" type="pres">
      <dgm:prSet presAssocID="{357148B3-99A4-44B9-8AD6-A7F79519CC83}" presName="cycle" presStyleCnt="0"/>
      <dgm:spPr/>
    </dgm:pt>
    <dgm:pt modelId="{A65C2158-83EB-48EA-B6C7-641EBF483478}" type="pres">
      <dgm:prSet presAssocID="{357148B3-99A4-44B9-8AD6-A7F79519CC83}" presName="srcNode" presStyleLbl="node1" presStyleIdx="0" presStyleCnt="3"/>
      <dgm:spPr/>
    </dgm:pt>
    <dgm:pt modelId="{C0B3CA94-D052-4A9E-961E-13634D769C5D}" type="pres">
      <dgm:prSet presAssocID="{357148B3-99A4-44B9-8AD6-A7F79519CC83}" presName="conn" presStyleLbl="parChTrans1D2" presStyleIdx="0" presStyleCnt="1"/>
      <dgm:spPr/>
      <dgm:t>
        <a:bodyPr/>
        <a:lstStyle/>
        <a:p>
          <a:endParaRPr lang="pl-PL"/>
        </a:p>
      </dgm:t>
    </dgm:pt>
    <dgm:pt modelId="{585AA9C3-3438-4A86-AB58-C911213316BA}" type="pres">
      <dgm:prSet presAssocID="{357148B3-99A4-44B9-8AD6-A7F79519CC83}" presName="extraNode" presStyleLbl="node1" presStyleIdx="0" presStyleCnt="3"/>
      <dgm:spPr/>
    </dgm:pt>
    <dgm:pt modelId="{A9D25D5D-29F4-4857-9035-937E8F6C7590}" type="pres">
      <dgm:prSet presAssocID="{357148B3-99A4-44B9-8AD6-A7F79519CC83}" presName="dstNode" presStyleLbl="node1" presStyleIdx="0" presStyleCnt="3"/>
      <dgm:spPr/>
    </dgm:pt>
    <dgm:pt modelId="{D6C49C71-B516-4F97-AE1D-D22676ED6489}" type="pres">
      <dgm:prSet presAssocID="{13C47D31-2272-4343-AB67-A2CD0A834A4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B82019-76DC-4C2E-9ED1-B9720C21EFDC}" type="pres">
      <dgm:prSet presAssocID="{13C47D31-2272-4343-AB67-A2CD0A834A4F}" presName="accent_1" presStyleCnt="0"/>
      <dgm:spPr/>
    </dgm:pt>
    <dgm:pt modelId="{733D0DCB-7BB0-4ACC-B894-9BB2A587BDF4}" type="pres">
      <dgm:prSet presAssocID="{13C47D31-2272-4343-AB67-A2CD0A834A4F}" presName="accentRepeatNode" presStyleLbl="solidFgAcc1" presStyleIdx="0" presStyleCnt="3"/>
      <dgm:spPr/>
    </dgm:pt>
    <dgm:pt modelId="{7AE89620-A63A-4D60-A65E-E93C6E541903}" type="pres">
      <dgm:prSet presAssocID="{670C5BC9-CE42-4DE7-94D0-356CB606572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893793-BA10-42E4-8A87-48ED45C77FDC}" type="pres">
      <dgm:prSet presAssocID="{670C5BC9-CE42-4DE7-94D0-356CB606572D}" presName="accent_2" presStyleCnt="0"/>
      <dgm:spPr/>
    </dgm:pt>
    <dgm:pt modelId="{F121E471-9F58-4A6C-9C9A-6FAE73CBAC90}" type="pres">
      <dgm:prSet presAssocID="{670C5BC9-CE42-4DE7-94D0-356CB606572D}" presName="accentRepeatNode" presStyleLbl="solidFgAcc1" presStyleIdx="1" presStyleCnt="3"/>
      <dgm:spPr/>
    </dgm:pt>
    <dgm:pt modelId="{4CA54C3D-F475-4629-9FBF-2740732CF1CD}" type="pres">
      <dgm:prSet presAssocID="{EC0212F2-DEC5-487C-B32A-121C7D69676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D3EB00-45D7-44D6-9EA3-1498DA31BB76}" type="pres">
      <dgm:prSet presAssocID="{EC0212F2-DEC5-487C-B32A-121C7D696769}" presName="accent_3" presStyleCnt="0"/>
      <dgm:spPr/>
    </dgm:pt>
    <dgm:pt modelId="{3C2D33BE-12A2-40A1-B7AD-AE619872CFBE}" type="pres">
      <dgm:prSet presAssocID="{EC0212F2-DEC5-487C-B32A-121C7D696769}" presName="accentRepeatNode" presStyleLbl="solidFgAcc1" presStyleIdx="2" presStyleCnt="3"/>
      <dgm:spPr/>
    </dgm:pt>
  </dgm:ptLst>
  <dgm:cxnLst>
    <dgm:cxn modelId="{38539AB1-C352-4734-8084-4064AA04DC80}" type="presOf" srcId="{EC0212F2-DEC5-487C-B32A-121C7D696769}" destId="{4CA54C3D-F475-4629-9FBF-2740732CF1CD}" srcOrd="0" destOrd="0" presId="urn:microsoft.com/office/officeart/2008/layout/VerticalCurvedList"/>
    <dgm:cxn modelId="{4DCCB47B-734B-4940-911A-CC04C86E1DB7}" srcId="{357148B3-99A4-44B9-8AD6-A7F79519CC83}" destId="{13C47D31-2272-4343-AB67-A2CD0A834A4F}" srcOrd="0" destOrd="0" parTransId="{50DB859E-B9A4-4E0C-AC33-EA9B41D09E19}" sibTransId="{59418683-A78C-458A-9F3A-FF7F1B0426E9}"/>
    <dgm:cxn modelId="{CF81B575-0F39-444F-AEBC-F81D2F68055F}" type="presOf" srcId="{670C5BC9-CE42-4DE7-94D0-356CB606572D}" destId="{7AE89620-A63A-4D60-A65E-E93C6E541903}" srcOrd="0" destOrd="0" presId="urn:microsoft.com/office/officeart/2008/layout/VerticalCurvedList"/>
    <dgm:cxn modelId="{2E905EC6-9132-4FC1-8539-7878C18708EF}" srcId="{357148B3-99A4-44B9-8AD6-A7F79519CC83}" destId="{EC0212F2-DEC5-487C-B32A-121C7D696769}" srcOrd="2" destOrd="0" parTransId="{F2DCD5FB-46E1-4AD2-917F-70E82EB6D2B8}" sibTransId="{5CE7E292-B383-4897-9900-EA554F10B886}"/>
    <dgm:cxn modelId="{FC59C642-C04C-4C7B-855A-6D31A7E200A6}" type="presOf" srcId="{13C47D31-2272-4343-AB67-A2CD0A834A4F}" destId="{D6C49C71-B516-4F97-AE1D-D22676ED6489}" srcOrd="0" destOrd="0" presId="urn:microsoft.com/office/officeart/2008/layout/VerticalCurvedList"/>
    <dgm:cxn modelId="{2B53FD23-B1D3-4B63-87D3-9A2367EF6E12}" type="presOf" srcId="{357148B3-99A4-44B9-8AD6-A7F79519CC83}" destId="{DBC0075B-47E6-418D-A7A2-68CE3B6AA12B}" srcOrd="0" destOrd="0" presId="urn:microsoft.com/office/officeart/2008/layout/VerticalCurvedList"/>
    <dgm:cxn modelId="{B76ED8E2-C09D-4FF1-B8AD-477C95E50B24}" srcId="{357148B3-99A4-44B9-8AD6-A7F79519CC83}" destId="{670C5BC9-CE42-4DE7-94D0-356CB606572D}" srcOrd="1" destOrd="0" parTransId="{A2FE7394-7C56-4645-8C7C-639936010837}" sibTransId="{2E58AF79-69C0-4278-B471-7067308683E3}"/>
    <dgm:cxn modelId="{2B933FF7-7CBB-452A-9039-EAA0012218B5}" type="presOf" srcId="{59418683-A78C-458A-9F3A-FF7F1B0426E9}" destId="{C0B3CA94-D052-4A9E-961E-13634D769C5D}" srcOrd="0" destOrd="0" presId="urn:microsoft.com/office/officeart/2008/layout/VerticalCurvedList"/>
    <dgm:cxn modelId="{893EFCB4-62E4-42B8-973C-D144D76C59A8}" type="presParOf" srcId="{DBC0075B-47E6-418D-A7A2-68CE3B6AA12B}" destId="{1759E479-74E3-4005-AE59-1B95514C98CB}" srcOrd="0" destOrd="0" presId="urn:microsoft.com/office/officeart/2008/layout/VerticalCurvedList"/>
    <dgm:cxn modelId="{7C207D14-7309-46A0-93D0-317024F11981}" type="presParOf" srcId="{1759E479-74E3-4005-AE59-1B95514C98CB}" destId="{5B129F92-39AA-41B1-B033-34E4A7A4565E}" srcOrd="0" destOrd="0" presId="urn:microsoft.com/office/officeart/2008/layout/VerticalCurvedList"/>
    <dgm:cxn modelId="{978A6CB9-D2EC-41F4-A0B4-9B17F1AA43C0}" type="presParOf" srcId="{5B129F92-39AA-41B1-B033-34E4A7A4565E}" destId="{A65C2158-83EB-48EA-B6C7-641EBF483478}" srcOrd="0" destOrd="0" presId="urn:microsoft.com/office/officeart/2008/layout/VerticalCurvedList"/>
    <dgm:cxn modelId="{EAE0BCE9-68AB-46D5-B4AD-1DE4D2669768}" type="presParOf" srcId="{5B129F92-39AA-41B1-B033-34E4A7A4565E}" destId="{C0B3CA94-D052-4A9E-961E-13634D769C5D}" srcOrd="1" destOrd="0" presId="urn:microsoft.com/office/officeart/2008/layout/VerticalCurvedList"/>
    <dgm:cxn modelId="{41BCDFCF-13D9-4BD8-A558-761F4E5E4CC0}" type="presParOf" srcId="{5B129F92-39AA-41B1-B033-34E4A7A4565E}" destId="{585AA9C3-3438-4A86-AB58-C911213316BA}" srcOrd="2" destOrd="0" presId="urn:microsoft.com/office/officeart/2008/layout/VerticalCurvedList"/>
    <dgm:cxn modelId="{42486775-DC60-4ADF-A70C-ACD72C73E4B6}" type="presParOf" srcId="{5B129F92-39AA-41B1-B033-34E4A7A4565E}" destId="{A9D25D5D-29F4-4857-9035-937E8F6C7590}" srcOrd="3" destOrd="0" presId="urn:microsoft.com/office/officeart/2008/layout/VerticalCurvedList"/>
    <dgm:cxn modelId="{92EDE135-C16C-4309-92B4-F996CCBAAC9D}" type="presParOf" srcId="{1759E479-74E3-4005-AE59-1B95514C98CB}" destId="{D6C49C71-B516-4F97-AE1D-D22676ED6489}" srcOrd="1" destOrd="0" presId="urn:microsoft.com/office/officeart/2008/layout/VerticalCurvedList"/>
    <dgm:cxn modelId="{10454048-986F-4B7E-8BA8-D8D7374D25F3}" type="presParOf" srcId="{1759E479-74E3-4005-AE59-1B95514C98CB}" destId="{B3B82019-76DC-4C2E-9ED1-B9720C21EFDC}" srcOrd="2" destOrd="0" presId="urn:microsoft.com/office/officeart/2008/layout/VerticalCurvedList"/>
    <dgm:cxn modelId="{BE611815-F18C-4C45-BEFC-EC67C94A1D25}" type="presParOf" srcId="{B3B82019-76DC-4C2E-9ED1-B9720C21EFDC}" destId="{733D0DCB-7BB0-4ACC-B894-9BB2A587BDF4}" srcOrd="0" destOrd="0" presId="urn:microsoft.com/office/officeart/2008/layout/VerticalCurvedList"/>
    <dgm:cxn modelId="{09B43BB6-E746-498F-8384-94BEFACF59DD}" type="presParOf" srcId="{1759E479-74E3-4005-AE59-1B95514C98CB}" destId="{7AE89620-A63A-4D60-A65E-E93C6E541903}" srcOrd="3" destOrd="0" presId="urn:microsoft.com/office/officeart/2008/layout/VerticalCurvedList"/>
    <dgm:cxn modelId="{6A05F38F-6592-4D7F-B1C1-8DF8679E19E3}" type="presParOf" srcId="{1759E479-74E3-4005-AE59-1B95514C98CB}" destId="{3B893793-BA10-42E4-8A87-48ED45C77FDC}" srcOrd="4" destOrd="0" presId="urn:microsoft.com/office/officeart/2008/layout/VerticalCurvedList"/>
    <dgm:cxn modelId="{EE11BFA5-0DBF-4570-923E-3C2541BAC056}" type="presParOf" srcId="{3B893793-BA10-42E4-8A87-48ED45C77FDC}" destId="{F121E471-9F58-4A6C-9C9A-6FAE73CBAC90}" srcOrd="0" destOrd="0" presId="urn:microsoft.com/office/officeart/2008/layout/VerticalCurvedList"/>
    <dgm:cxn modelId="{20B0BCD8-1208-4FBB-8848-E0BDD69A3FEE}" type="presParOf" srcId="{1759E479-74E3-4005-AE59-1B95514C98CB}" destId="{4CA54C3D-F475-4629-9FBF-2740732CF1CD}" srcOrd="5" destOrd="0" presId="urn:microsoft.com/office/officeart/2008/layout/VerticalCurvedList"/>
    <dgm:cxn modelId="{0F4517E4-752F-40B3-AF7E-6E640AF3132D}" type="presParOf" srcId="{1759E479-74E3-4005-AE59-1B95514C98CB}" destId="{99D3EB00-45D7-44D6-9EA3-1498DA31BB76}" srcOrd="6" destOrd="0" presId="urn:microsoft.com/office/officeart/2008/layout/VerticalCurvedList"/>
    <dgm:cxn modelId="{B390DAD9-82F7-48CA-989B-9A4400D45671}" type="presParOf" srcId="{99D3EB00-45D7-44D6-9EA3-1498DA31BB76}" destId="{3C2D33BE-12A2-40A1-B7AD-AE619872CF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B45272-2DC9-48AD-B242-E3E54C43DEFB}" type="doc">
      <dgm:prSet loTypeId="urn:microsoft.com/office/officeart/2005/8/layout/vList6" loCatId="process" qsTypeId="urn:microsoft.com/office/officeart/2005/8/quickstyle/3d7" qsCatId="3D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776C2B07-3A4C-47D9-B143-3AF8DA0A5877}">
      <dgm:prSet phldrT="[Tekst]"/>
      <dgm:spPr/>
      <dgm:t>
        <a:bodyPr/>
        <a:lstStyle/>
        <a:p>
          <a:r>
            <a:rPr lang="pl-PL" dirty="0" smtClean="0"/>
            <a:t>WTZ</a:t>
          </a:r>
          <a:endParaRPr lang="pl-PL" dirty="0"/>
        </a:p>
      </dgm:t>
    </dgm:pt>
    <dgm:pt modelId="{EEA460CE-44C2-467F-986C-183C5A988E71}" type="parTrans" cxnId="{7AE69E2F-E639-46F5-A912-20FF27493DEF}">
      <dgm:prSet/>
      <dgm:spPr/>
      <dgm:t>
        <a:bodyPr/>
        <a:lstStyle/>
        <a:p>
          <a:endParaRPr lang="pl-PL"/>
        </a:p>
      </dgm:t>
    </dgm:pt>
    <dgm:pt modelId="{4060D238-5AC8-451D-ACBF-B5116C1482F6}" type="sibTrans" cxnId="{7AE69E2F-E639-46F5-A912-20FF27493DEF}">
      <dgm:prSet/>
      <dgm:spPr/>
      <dgm:t>
        <a:bodyPr/>
        <a:lstStyle/>
        <a:p>
          <a:endParaRPr lang="pl-PL"/>
        </a:p>
      </dgm:t>
    </dgm:pt>
    <dgm:pt modelId="{2B20A974-BCFD-4F7D-A81C-263B1E73EC86}">
      <dgm:prSet phldrT="[Tekst]"/>
      <dgm:spPr/>
      <dgm:t>
        <a:bodyPr/>
        <a:lstStyle/>
        <a:p>
          <a:r>
            <a:rPr lang="pl-PL" dirty="0" smtClean="0"/>
            <a:t>ŚDS</a:t>
          </a:r>
          <a:endParaRPr lang="pl-PL" dirty="0"/>
        </a:p>
      </dgm:t>
    </dgm:pt>
    <dgm:pt modelId="{2B8DB353-FC29-420A-9EB0-2EF0D09B79EB}" type="parTrans" cxnId="{9AD445AC-8D54-4D1C-AB7D-BCB516C67028}">
      <dgm:prSet/>
      <dgm:spPr/>
      <dgm:t>
        <a:bodyPr/>
        <a:lstStyle/>
        <a:p>
          <a:endParaRPr lang="pl-PL"/>
        </a:p>
      </dgm:t>
    </dgm:pt>
    <dgm:pt modelId="{144877DF-A7E8-41F0-9ECD-95EE2710D65F}" type="sibTrans" cxnId="{9AD445AC-8D54-4D1C-AB7D-BCB516C67028}">
      <dgm:prSet/>
      <dgm:spPr/>
      <dgm:t>
        <a:bodyPr/>
        <a:lstStyle/>
        <a:p>
          <a:endParaRPr lang="pl-PL"/>
        </a:p>
      </dgm:t>
    </dgm:pt>
    <dgm:pt modelId="{01B32EB2-36AD-4DFF-8C6A-7030A1E2F5C6}">
      <dgm:prSet phldrT="[Tekst]"/>
      <dgm:spPr/>
      <dgm:t>
        <a:bodyPr/>
        <a:lstStyle/>
        <a:p>
          <a:r>
            <a:rPr lang="pl-PL" dirty="0" smtClean="0"/>
            <a:t>ZAZ</a:t>
          </a:r>
          <a:endParaRPr lang="pl-PL" dirty="0"/>
        </a:p>
      </dgm:t>
    </dgm:pt>
    <dgm:pt modelId="{E403B8A9-0987-463A-90B1-50F6D6F91F2D}" type="parTrans" cxnId="{D043B0ED-33F6-4BDA-AC88-E933E4B7D89F}">
      <dgm:prSet/>
      <dgm:spPr/>
      <dgm:t>
        <a:bodyPr/>
        <a:lstStyle/>
        <a:p>
          <a:endParaRPr lang="pl-PL"/>
        </a:p>
      </dgm:t>
    </dgm:pt>
    <dgm:pt modelId="{24C59E45-E86E-473A-8174-9A9BB03AFC4B}" type="sibTrans" cxnId="{D043B0ED-33F6-4BDA-AC88-E933E4B7D89F}">
      <dgm:prSet/>
      <dgm:spPr/>
      <dgm:t>
        <a:bodyPr/>
        <a:lstStyle/>
        <a:p>
          <a:endParaRPr lang="pl-PL"/>
        </a:p>
      </dgm:t>
    </dgm:pt>
    <dgm:pt modelId="{B6733F3A-FE69-4F11-ABFC-DD4E775D6A72}">
      <dgm:prSet phldrT="[Tekst]"/>
      <dgm:spPr/>
      <dgm:t>
        <a:bodyPr/>
        <a:lstStyle/>
        <a:p>
          <a:r>
            <a:rPr lang="pl-PL" dirty="0" smtClean="0"/>
            <a:t>Mieszkania chronione</a:t>
          </a:r>
          <a:endParaRPr lang="pl-PL" dirty="0"/>
        </a:p>
      </dgm:t>
    </dgm:pt>
    <dgm:pt modelId="{7B82C860-7212-49F2-A71F-E91E2C334EF2}" type="parTrans" cxnId="{ED1CF58B-A2F8-44D0-9A23-CB7F90324AEC}">
      <dgm:prSet/>
      <dgm:spPr/>
      <dgm:t>
        <a:bodyPr/>
        <a:lstStyle/>
        <a:p>
          <a:endParaRPr lang="pl-PL"/>
        </a:p>
      </dgm:t>
    </dgm:pt>
    <dgm:pt modelId="{DBD34F45-08AB-4C81-A119-4ABF42034AEC}" type="sibTrans" cxnId="{ED1CF58B-A2F8-44D0-9A23-CB7F90324AEC}">
      <dgm:prSet/>
      <dgm:spPr/>
      <dgm:t>
        <a:bodyPr/>
        <a:lstStyle/>
        <a:p>
          <a:endParaRPr lang="pl-PL"/>
        </a:p>
      </dgm:t>
    </dgm:pt>
    <dgm:pt modelId="{F5C844A5-2BAD-4E5B-BE8D-56ACD1B7AA67}">
      <dgm:prSet phldrT="[Tekst]"/>
      <dgm:spPr/>
      <dgm:t>
        <a:bodyPr/>
        <a:lstStyle/>
        <a:p>
          <a:r>
            <a:rPr lang="pl-PL" dirty="0" smtClean="0"/>
            <a:t>Occupational Therapy Workshops</a:t>
          </a:r>
          <a:endParaRPr lang="pl-PL" dirty="0"/>
        </a:p>
      </dgm:t>
    </dgm:pt>
    <dgm:pt modelId="{377E3C68-4B50-4E7D-A162-567183776B28}" type="parTrans" cxnId="{1A6CF68B-2578-4680-BA01-8F51052F7F23}">
      <dgm:prSet/>
      <dgm:spPr/>
      <dgm:t>
        <a:bodyPr/>
        <a:lstStyle/>
        <a:p>
          <a:endParaRPr lang="pl-PL"/>
        </a:p>
      </dgm:t>
    </dgm:pt>
    <dgm:pt modelId="{5F362A6C-F3D0-48E9-AB23-C284CEDF6C05}" type="sibTrans" cxnId="{1A6CF68B-2578-4680-BA01-8F51052F7F23}">
      <dgm:prSet/>
      <dgm:spPr/>
      <dgm:t>
        <a:bodyPr/>
        <a:lstStyle/>
        <a:p>
          <a:endParaRPr lang="pl-PL"/>
        </a:p>
      </dgm:t>
    </dgm:pt>
    <dgm:pt modelId="{80BDF0D3-758C-4F2D-8423-D982A142AA3B}">
      <dgm:prSet phldrT="[Tekst]"/>
      <dgm:spPr/>
      <dgm:t>
        <a:bodyPr/>
        <a:lstStyle/>
        <a:p>
          <a:r>
            <a:rPr lang="pl-PL" dirty="0" err="1" smtClean="0"/>
            <a:t>Community</a:t>
          </a:r>
          <a:r>
            <a:rPr lang="pl-PL" dirty="0" smtClean="0"/>
            <a:t> </a:t>
          </a:r>
          <a:r>
            <a:rPr lang="pl-PL" dirty="0" err="1" smtClean="0"/>
            <a:t>Self-help</a:t>
          </a:r>
          <a:r>
            <a:rPr lang="pl-PL" dirty="0" smtClean="0"/>
            <a:t> homes</a:t>
          </a:r>
          <a:endParaRPr lang="pl-PL" dirty="0"/>
        </a:p>
      </dgm:t>
    </dgm:pt>
    <dgm:pt modelId="{22316902-8888-41F8-BAD7-9F04AEC388C3}" type="parTrans" cxnId="{C3A9BDBA-4649-49F2-8B3F-28F274CAA0B3}">
      <dgm:prSet/>
      <dgm:spPr/>
      <dgm:t>
        <a:bodyPr/>
        <a:lstStyle/>
        <a:p>
          <a:endParaRPr lang="pl-PL"/>
        </a:p>
      </dgm:t>
    </dgm:pt>
    <dgm:pt modelId="{26D7795D-5E36-4C23-8096-10FFE4537778}" type="sibTrans" cxnId="{C3A9BDBA-4649-49F2-8B3F-28F274CAA0B3}">
      <dgm:prSet/>
      <dgm:spPr/>
      <dgm:t>
        <a:bodyPr/>
        <a:lstStyle/>
        <a:p>
          <a:endParaRPr lang="pl-PL"/>
        </a:p>
      </dgm:t>
    </dgm:pt>
    <dgm:pt modelId="{B8806F97-1F3F-497C-958C-D0F68809FFAF}">
      <dgm:prSet phldrT="[Tekst]"/>
      <dgm:spPr/>
      <dgm:t>
        <a:bodyPr/>
        <a:lstStyle/>
        <a:p>
          <a:r>
            <a:rPr lang="pl-PL" dirty="0" smtClean="0"/>
            <a:t>Vocational Development Centres</a:t>
          </a:r>
          <a:endParaRPr lang="pl-PL" dirty="0"/>
        </a:p>
      </dgm:t>
    </dgm:pt>
    <dgm:pt modelId="{B7F38532-7E04-4671-81D3-CDF5B61D28BA}" type="parTrans" cxnId="{F237824F-A535-4385-9DBC-328CC3B0F40E}">
      <dgm:prSet/>
      <dgm:spPr/>
      <dgm:t>
        <a:bodyPr/>
        <a:lstStyle/>
        <a:p>
          <a:endParaRPr lang="pl-PL"/>
        </a:p>
      </dgm:t>
    </dgm:pt>
    <dgm:pt modelId="{3D87A1BB-90D2-42FC-8166-075091B5EFA8}" type="sibTrans" cxnId="{F237824F-A535-4385-9DBC-328CC3B0F40E}">
      <dgm:prSet/>
      <dgm:spPr/>
      <dgm:t>
        <a:bodyPr/>
        <a:lstStyle/>
        <a:p>
          <a:endParaRPr lang="pl-PL"/>
        </a:p>
      </dgm:t>
    </dgm:pt>
    <dgm:pt modelId="{A60D961D-5BC7-4417-995F-681F40BB8A83}">
      <dgm:prSet phldrT="[Tekst]"/>
      <dgm:spPr/>
      <dgm:t>
        <a:bodyPr/>
        <a:lstStyle/>
        <a:p>
          <a:r>
            <a:rPr lang="pl-PL" dirty="0" err="1" smtClean="0"/>
            <a:t>Supported</a:t>
          </a:r>
          <a:r>
            <a:rPr lang="pl-PL" dirty="0" smtClean="0"/>
            <a:t> </a:t>
          </a:r>
          <a:r>
            <a:rPr lang="pl-PL" dirty="0" err="1" smtClean="0"/>
            <a:t>flats</a:t>
          </a:r>
          <a:endParaRPr lang="pl-PL" dirty="0"/>
        </a:p>
      </dgm:t>
    </dgm:pt>
    <dgm:pt modelId="{7F0F6147-B8FE-40FC-A673-D5F58FC06832}" type="parTrans" cxnId="{EB22D6BE-A531-4AD8-87CF-6DC9C8528D77}">
      <dgm:prSet/>
      <dgm:spPr/>
      <dgm:t>
        <a:bodyPr/>
        <a:lstStyle/>
        <a:p>
          <a:endParaRPr lang="pl-PL"/>
        </a:p>
      </dgm:t>
    </dgm:pt>
    <dgm:pt modelId="{948681C3-C0AE-4550-B030-E61FFBB43D90}" type="sibTrans" cxnId="{EB22D6BE-A531-4AD8-87CF-6DC9C8528D77}">
      <dgm:prSet/>
      <dgm:spPr/>
      <dgm:t>
        <a:bodyPr/>
        <a:lstStyle/>
        <a:p>
          <a:endParaRPr lang="pl-PL"/>
        </a:p>
      </dgm:t>
    </dgm:pt>
    <dgm:pt modelId="{2DE29D22-8E5C-4E10-9B89-4C4339710DFD}" type="pres">
      <dgm:prSet presAssocID="{13B45272-2DC9-48AD-B242-E3E54C43DEF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AE8F18B-C262-4FC3-87AD-F36E9DD10418}" type="pres">
      <dgm:prSet presAssocID="{776C2B07-3A4C-47D9-B143-3AF8DA0A5877}" presName="linNode" presStyleCnt="0"/>
      <dgm:spPr/>
    </dgm:pt>
    <dgm:pt modelId="{31685ABB-D30F-41E2-9DC6-3F32E094C2E8}" type="pres">
      <dgm:prSet presAssocID="{776C2B07-3A4C-47D9-B143-3AF8DA0A5877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21818B-BEEC-4B39-9E95-CA9F558F623B}" type="pres">
      <dgm:prSet presAssocID="{776C2B07-3A4C-47D9-B143-3AF8DA0A5877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E171E90-9EC6-45B4-9CA3-E151CF6B160A}" type="pres">
      <dgm:prSet presAssocID="{4060D238-5AC8-451D-ACBF-B5116C1482F6}" presName="spacing" presStyleCnt="0"/>
      <dgm:spPr/>
    </dgm:pt>
    <dgm:pt modelId="{1377469E-E29C-45DB-8D46-C1F9833F0C4E}" type="pres">
      <dgm:prSet presAssocID="{2B20A974-BCFD-4F7D-A81C-263B1E73EC86}" presName="linNode" presStyleCnt="0"/>
      <dgm:spPr/>
    </dgm:pt>
    <dgm:pt modelId="{FFBAC4CC-56EA-4F64-820C-4272E840F984}" type="pres">
      <dgm:prSet presAssocID="{2B20A974-BCFD-4F7D-A81C-263B1E73EC86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ED983F-21C5-4755-8318-A21D03B3EBAC}" type="pres">
      <dgm:prSet presAssocID="{2B20A974-BCFD-4F7D-A81C-263B1E73EC86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E2C7CE-439D-470B-BBD3-FF5502A24AE3}" type="pres">
      <dgm:prSet presAssocID="{144877DF-A7E8-41F0-9ECD-95EE2710D65F}" presName="spacing" presStyleCnt="0"/>
      <dgm:spPr/>
    </dgm:pt>
    <dgm:pt modelId="{B86F5E2A-2118-42A6-9682-CCAE27A1D127}" type="pres">
      <dgm:prSet presAssocID="{01B32EB2-36AD-4DFF-8C6A-7030A1E2F5C6}" presName="linNode" presStyleCnt="0"/>
      <dgm:spPr/>
    </dgm:pt>
    <dgm:pt modelId="{0C3D9C86-A932-4674-BC85-B375C0AE105F}" type="pres">
      <dgm:prSet presAssocID="{01B32EB2-36AD-4DFF-8C6A-7030A1E2F5C6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EC7963-BEC4-4FCD-A11F-49A17369BC55}" type="pres">
      <dgm:prSet presAssocID="{01B32EB2-36AD-4DFF-8C6A-7030A1E2F5C6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B8D750-2066-4B1A-9D1F-C5374C6D36D7}" type="pres">
      <dgm:prSet presAssocID="{24C59E45-E86E-473A-8174-9A9BB03AFC4B}" presName="spacing" presStyleCnt="0"/>
      <dgm:spPr/>
    </dgm:pt>
    <dgm:pt modelId="{5E7C6A90-28FA-4C9F-8B0B-3C9281B861B0}" type="pres">
      <dgm:prSet presAssocID="{B6733F3A-FE69-4F11-ABFC-DD4E775D6A72}" presName="linNode" presStyleCnt="0"/>
      <dgm:spPr/>
    </dgm:pt>
    <dgm:pt modelId="{DC904E00-9EA7-4D13-8029-3B525CE2914B}" type="pres">
      <dgm:prSet presAssocID="{B6733F3A-FE69-4F11-ABFC-DD4E775D6A72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1C4A87-3241-423C-BF01-0B6967D7B15B}" type="pres">
      <dgm:prSet presAssocID="{B6733F3A-FE69-4F11-ABFC-DD4E775D6A72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3541C47-C0D6-4F74-97AE-4C0425EA7B33}" type="presOf" srcId="{2B20A974-BCFD-4F7D-A81C-263B1E73EC86}" destId="{FFBAC4CC-56EA-4F64-820C-4272E840F984}" srcOrd="0" destOrd="0" presId="urn:microsoft.com/office/officeart/2005/8/layout/vList6"/>
    <dgm:cxn modelId="{331B3C44-38A3-4557-BCE9-BD66933A2B2A}" type="presOf" srcId="{13B45272-2DC9-48AD-B242-E3E54C43DEFB}" destId="{2DE29D22-8E5C-4E10-9B89-4C4339710DFD}" srcOrd="0" destOrd="0" presId="urn:microsoft.com/office/officeart/2005/8/layout/vList6"/>
    <dgm:cxn modelId="{5A38E1E3-188C-4432-AD5C-BF971EA17A9C}" type="presOf" srcId="{B8806F97-1F3F-497C-958C-D0F68809FFAF}" destId="{B3EC7963-BEC4-4FCD-A11F-49A17369BC55}" srcOrd="0" destOrd="0" presId="urn:microsoft.com/office/officeart/2005/8/layout/vList6"/>
    <dgm:cxn modelId="{9AD445AC-8D54-4D1C-AB7D-BCB516C67028}" srcId="{13B45272-2DC9-48AD-B242-E3E54C43DEFB}" destId="{2B20A974-BCFD-4F7D-A81C-263B1E73EC86}" srcOrd="1" destOrd="0" parTransId="{2B8DB353-FC29-420A-9EB0-2EF0D09B79EB}" sibTransId="{144877DF-A7E8-41F0-9ECD-95EE2710D65F}"/>
    <dgm:cxn modelId="{B74B6C3F-DC71-442F-B4C0-982F5EE4C97C}" type="presOf" srcId="{80BDF0D3-758C-4F2D-8423-D982A142AA3B}" destId="{11ED983F-21C5-4755-8318-A21D03B3EBAC}" srcOrd="0" destOrd="0" presId="urn:microsoft.com/office/officeart/2005/8/layout/vList6"/>
    <dgm:cxn modelId="{F237824F-A535-4385-9DBC-328CC3B0F40E}" srcId="{01B32EB2-36AD-4DFF-8C6A-7030A1E2F5C6}" destId="{B8806F97-1F3F-497C-958C-D0F68809FFAF}" srcOrd="0" destOrd="0" parTransId="{B7F38532-7E04-4671-81D3-CDF5B61D28BA}" sibTransId="{3D87A1BB-90D2-42FC-8166-075091B5EFA8}"/>
    <dgm:cxn modelId="{7AE69E2F-E639-46F5-A912-20FF27493DEF}" srcId="{13B45272-2DC9-48AD-B242-E3E54C43DEFB}" destId="{776C2B07-3A4C-47D9-B143-3AF8DA0A5877}" srcOrd="0" destOrd="0" parTransId="{EEA460CE-44C2-467F-986C-183C5A988E71}" sibTransId="{4060D238-5AC8-451D-ACBF-B5116C1482F6}"/>
    <dgm:cxn modelId="{D043B0ED-33F6-4BDA-AC88-E933E4B7D89F}" srcId="{13B45272-2DC9-48AD-B242-E3E54C43DEFB}" destId="{01B32EB2-36AD-4DFF-8C6A-7030A1E2F5C6}" srcOrd="2" destOrd="0" parTransId="{E403B8A9-0987-463A-90B1-50F6D6F91F2D}" sibTransId="{24C59E45-E86E-473A-8174-9A9BB03AFC4B}"/>
    <dgm:cxn modelId="{15031146-7D9B-4603-AB71-A7EF155E0B9B}" type="presOf" srcId="{A60D961D-5BC7-4417-995F-681F40BB8A83}" destId="{4A1C4A87-3241-423C-BF01-0B6967D7B15B}" srcOrd="0" destOrd="0" presId="urn:microsoft.com/office/officeart/2005/8/layout/vList6"/>
    <dgm:cxn modelId="{5F19866C-B5DB-44DD-A2EF-1F1CDAB82883}" type="presOf" srcId="{F5C844A5-2BAD-4E5B-BE8D-56ACD1B7AA67}" destId="{D921818B-BEEC-4B39-9E95-CA9F558F623B}" srcOrd="0" destOrd="0" presId="urn:microsoft.com/office/officeart/2005/8/layout/vList6"/>
    <dgm:cxn modelId="{A99B766B-689E-4810-B1F3-D1E20D364D0B}" type="presOf" srcId="{776C2B07-3A4C-47D9-B143-3AF8DA0A5877}" destId="{31685ABB-D30F-41E2-9DC6-3F32E094C2E8}" srcOrd="0" destOrd="0" presId="urn:microsoft.com/office/officeart/2005/8/layout/vList6"/>
    <dgm:cxn modelId="{EB22D6BE-A531-4AD8-87CF-6DC9C8528D77}" srcId="{B6733F3A-FE69-4F11-ABFC-DD4E775D6A72}" destId="{A60D961D-5BC7-4417-995F-681F40BB8A83}" srcOrd="0" destOrd="0" parTransId="{7F0F6147-B8FE-40FC-A673-D5F58FC06832}" sibTransId="{948681C3-C0AE-4550-B030-E61FFBB43D90}"/>
    <dgm:cxn modelId="{08718E0B-D3B5-4EDC-AF50-9BF05B2E0AC1}" type="presOf" srcId="{B6733F3A-FE69-4F11-ABFC-DD4E775D6A72}" destId="{DC904E00-9EA7-4D13-8029-3B525CE2914B}" srcOrd="0" destOrd="0" presId="urn:microsoft.com/office/officeart/2005/8/layout/vList6"/>
    <dgm:cxn modelId="{A7CE6BD2-58D7-42AA-969E-17BF8AACC594}" type="presOf" srcId="{01B32EB2-36AD-4DFF-8C6A-7030A1E2F5C6}" destId="{0C3D9C86-A932-4674-BC85-B375C0AE105F}" srcOrd="0" destOrd="0" presId="urn:microsoft.com/office/officeart/2005/8/layout/vList6"/>
    <dgm:cxn modelId="{ED1CF58B-A2F8-44D0-9A23-CB7F90324AEC}" srcId="{13B45272-2DC9-48AD-B242-E3E54C43DEFB}" destId="{B6733F3A-FE69-4F11-ABFC-DD4E775D6A72}" srcOrd="3" destOrd="0" parTransId="{7B82C860-7212-49F2-A71F-E91E2C334EF2}" sibTransId="{DBD34F45-08AB-4C81-A119-4ABF42034AEC}"/>
    <dgm:cxn modelId="{C3A9BDBA-4649-49F2-8B3F-28F274CAA0B3}" srcId="{2B20A974-BCFD-4F7D-A81C-263B1E73EC86}" destId="{80BDF0D3-758C-4F2D-8423-D982A142AA3B}" srcOrd="0" destOrd="0" parTransId="{22316902-8888-41F8-BAD7-9F04AEC388C3}" sibTransId="{26D7795D-5E36-4C23-8096-10FFE4537778}"/>
    <dgm:cxn modelId="{1A6CF68B-2578-4680-BA01-8F51052F7F23}" srcId="{776C2B07-3A4C-47D9-B143-3AF8DA0A5877}" destId="{F5C844A5-2BAD-4E5B-BE8D-56ACD1B7AA67}" srcOrd="0" destOrd="0" parTransId="{377E3C68-4B50-4E7D-A162-567183776B28}" sibTransId="{5F362A6C-F3D0-48E9-AB23-C284CEDF6C05}"/>
    <dgm:cxn modelId="{72203C8F-20AA-4827-82AF-E1AAF48178A5}" type="presParOf" srcId="{2DE29D22-8E5C-4E10-9B89-4C4339710DFD}" destId="{DAE8F18B-C262-4FC3-87AD-F36E9DD10418}" srcOrd="0" destOrd="0" presId="urn:microsoft.com/office/officeart/2005/8/layout/vList6"/>
    <dgm:cxn modelId="{CF54B849-C6E0-4CD2-AB0E-24BB683CFA52}" type="presParOf" srcId="{DAE8F18B-C262-4FC3-87AD-F36E9DD10418}" destId="{31685ABB-D30F-41E2-9DC6-3F32E094C2E8}" srcOrd="0" destOrd="0" presId="urn:microsoft.com/office/officeart/2005/8/layout/vList6"/>
    <dgm:cxn modelId="{82C29DC3-8B23-4D33-9770-1179A0561D24}" type="presParOf" srcId="{DAE8F18B-C262-4FC3-87AD-F36E9DD10418}" destId="{D921818B-BEEC-4B39-9E95-CA9F558F623B}" srcOrd="1" destOrd="0" presId="urn:microsoft.com/office/officeart/2005/8/layout/vList6"/>
    <dgm:cxn modelId="{3FAEF276-FBA8-49B0-BB9E-24063CE8F45D}" type="presParOf" srcId="{2DE29D22-8E5C-4E10-9B89-4C4339710DFD}" destId="{EE171E90-9EC6-45B4-9CA3-E151CF6B160A}" srcOrd="1" destOrd="0" presId="urn:microsoft.com/office/officeart/2005/8/layout/vList6"/>
    <dgm:cxn modelId="{D664B7CD-F105-40B0-B3DF-C60C02505F68}" type="presParOf" srcId="{2DE29D22-8E5C-4E10-9B89-4C4339710DFD}" destId="{1377469E-E29C-45DB-8D46-C1F9833F0C4E}" srcOrd="2" destOrd="0" presId="urn:microsoft.com/office/officeart/2005/8/layout/vList6"/>
    <dgm:cxn modelId="{F52160A9-C8FC-4B25-8C29-94BD1CD8ADDE}" type="presParOf" srcId="{1377469E-E29C-45DB-8D46-C1F9833F0C4E}" destId="{FFBAC4CC-56EA-4F64-820C-4272E840F984}" srcOrd="0" destOrd="0" presId="urn:microsoft.com/office/officeart/2005/8/layout/vList6"/>
    <dgm:cxn modelId="{AC9CF1EC-25CB-4139-B66C-CE9315E970DB}" type="presParOf" srcId="{1377469E-E29C-45DB-8D46-C1F9833F0C4E}" destId="{11ED983F-21C5-4755-8318-A21D03B3EBAC}" srcOrd="1" destOrd="0" presId="urn:microsoft.com/office/officeart/2005/8/layout/vList6"/>
    <dgm:cxn modelId="{9C8F000B-7B79-4E62-B2B5-2BC6FA3608D1}" type="presParOf" srcId="{2DE29D22-8E5C-4E10-9B89-4C4339710DFD}" destId="{86E2C7CE-439D-470B-BBD3-FF5502A24AE3}" srcOrd="3" destOrd="0" presId="urn:microsoft.com/office/officeart/2005/8/layout/vList6"/>
    <dgm:cxn modelId="{828CEC7D-65C2-4C4E-AA3F-FB95CD23221B}" type="presParOf" srcId="{2DE29D22-8E5C-4E10-9B89-4C4339710DFD}" destId="{B86F5E2A-2118-42A6-9682-CCAE27A1D127}" srcOrd="4" destOrd="0" presId="urn:microsoft.com/office/officeart/2005/8/layout/vList6"/>
    <dgm:cxn modelId="{DF77ED7D-2CE8-46DE-BDE6-7DB33829293C}" type="presParOf" srcId="{B86F5E2A-2118-42A6-9682-CCAE27A1D127}" destId="{0C3D9C86-A932-4674-BC85-B375C0AE105F}" srcOrd="0" destOrd="0" presId="urn:microsoft.com/office/officeart/2005/8/layout/vList6"/>
    <dgm:cxn modelId="{FFF58CB0-F3BF-43C6-ACB4-0E2BA0D89AE4}" type="presParOf" srcId="{B86F5E2A-2118-42A6-9682-CCAE27A1D127}" destId="{B3EC7963-BEC4-4FCD-A11F-49A17369BC55}" srcOrd="1" destOrd="0" presId="urn:microsoft.com/office/officeart/2005/8/layout/vList6"/>
    <dgm:cxn modelId="{78230A47-BA5A-4F11-A312-16235D54AB36}" type="presParOf" srcId="{2DE29D22-8E5C-4E10-9B89-4C4339710DFD}" destId="{8FB8D750-2066-4B1A-9D1F-C5374C6D36D7}" srcOrd="5" destOrd="0" presId="urn:microsoft.com/office/officeart/2005/8/layout/vList6"/>
    <dgm:cxn modelId="{673E41FC-80D5-4494-A83C-590AB840D838}" type="presParOf" srcId="{2DE29D22-8E5C-4E10-9B89-4C4339710DFD}" destId="{5E7C6A90-28FA-4C9F-8B0B-3C9281B861B0}" srcOrd="6" destOrd="0" presId="urn:microsoft.com/office/officeart/2005/8/layout/vList6"/>
    <dgm:cxn modelId="{8D24B73E-CA85-41DF-AB3F-5CA644F6ADE3}" type="presParOf" srcId="{5E7C6A90-28FA-4C9F-8B0B-3C9281B861B0}" destId="{DC904E00-9EA7-4D13-8029-3B525CE2914B}" srcOrd="0" destOrd="0" presId="urn:microsoft.com/office/officeart/2005/8/layout/vList6"/>
    <dgm:cxn modelId="{8595C530-7CE8-48FD-A2CD-E82A13DE95CD}" type="presParOf" srcId="{5E7C6A90-28FA-4C9F-8B0B-3C9281B861B0}" destId="{4A1C4A87-3241-423C-BF01-0B6967D7B15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AADB65-5B13-490B-9AC7-3DD89DA40A8B}" type="doc">
      <dgm:prSet loTypeId="urn:microsoft.com/office/officeart/2005/8/layout/equation2" loCatId="process" qsTypeId="urn:microsoft.com/office/officeart/2005/8/quickstyle/3d6" qsCatId="3D" csTypeId="urn:microsoft.com/office/officeart/2005/8/colors/accent1_2" csCatId="accent1" phldr="1"/>
      <dgm:spPr/>
    </dgm:pt>
    <dgm:pt modelId="{DD6F246C-FE0E-4BD6-A417-3352AF074AEA}">
      <dgm:prSet phldrT="[Tekst]"/>
      <dgm:spPr/>
      <dgm:t>
        <a:bodyPr/>
        <a:lstStyle/>
        <a:p>
          <a:r>
            <a:rPr lang="pl-PL" dirty="0" err="1" smtClean="0"/>
            <a:t>Supported</a:t>
          </a:r>
          <a:r>
            <a:rPr lang="pl-PL" dirty="0" smtClean="0"/>
            <a:t> </a:t>
          </a:r>
          <a:r>
            <a:rPr lang="pl-PL" dirty="0" err="1" smtClean="0"/>
            <a:t>Employment</a:t>
          </a:r>
          <a:r>
            <a:rPr lang="pl-PL" dirty="0" smtClean="0"/>
            <a:t> </a:t>
          </a:r>
          <a:r>
            <a:rPr lang="pl-PL" dirty="0" err="1" smtClean="0"/>
            <a:t>Projects</a:t>
          </a:r>
          <a:endParaRPr lang="pl-PL" dirty="0"/>
        </a:p>
      </dgm:t>
    </dgm:pt>
    <dgm:pt modelId="{6B7FA597-1D7C-4B71-97D4-D6AB933969FE}" type="parTrans" cxnId="{1F06529B-DE75-4EC9-81BA-6DC698A3B4FA}">
      <dgm:prSet/>
      <dgm:spPr/>
      <dgm:t>
        <a:bodyPr/>
        <a:lstStyle/>
        <a:p>
          <a:endParaRPr lang="pl-PL"/>
        </a:p>
      </dgm:t>
    </dgm:pt>
    <dgm:pt modelId="{8A5CE744-2B04-4632-BBB8-E5A6FC97362B}" type="sibTrans" cxnId="{1F06529B-DE75-4EC9-81BA-6DC698A3B4FA}">
      <dgm:prSet/>
      <dgm:spPr/>
      <dgm:t>
        <a:bodyPr/>
        <a:lstStyle/>
        <a:p>
          <a:endParaRPr lang="pl-PL"/>
        </a:p>
      </dgm:t>
    </dgm:pt>
    <dgm:pt modelId="{4818A2A2-027C-4E64-BB09-2B34E5FE1AB7}" type="pres">
      <dgm:prSet presAssocID="{3AAADB65-5B13-490B-9AC7-3DD89DA40A8B}" presName="Name0" presStyleCnt="0">
        <dgm:presLayoutVars>
          <dgm:dir/>
          <dgm:resizeHandles val="exact"/>
        </dgm:presLayoutVars>
      </dgm:prSet>
      <dgm:spPr/>
    </dgm:pt>
    <dgm:pt modelId="{866ACB28-51EF-4194-B288-9B92BB11D6FA}" type="pres">
      <dgm:prSet presAssocID="{3AAADB65-5B13-490B-9AC7-3DD89DA40A8B}" presName="vNodes" presStyleCnt="0"/>
      <dgm:spPr/>
    </dgm:pt>
    <dgm:pt modelId="{FE9A2615-AF6D-492F-94D9-05E917CE565B}" type="pres">
      <dgm:prSet presAssocID="{3AAADB65-5B13-490B-9AC7-3DD89DA40A8B}" presName="lastNode" presStyleLbl="node1" presStyleIdx="0" presStyleCnt="1" custLinFactNeighborX="27863" custLinFactNeighborY="5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F06529B-DE75-4EC9-81BA-6DC698A3B4FA}" srcId="{3AAADB65-5B13-490B-9AC7-3DD89DA40A8B}" destId="{DD6F246C-FE0E-4BD6-A417-3352AF074AEA}" srcOrd="0" destOrd="0" parTransId="{6B7FA597-1D7C-4B71-97D4-D6AB933969FE}" sibTransId="{8A5CE744-2B04-4632-BBB8-E5A6FC97362B}"/>
    <dgm:cxn modelId="{762FF41C-97A8-4ABE-A18F-28659AD82F8D}" type="presOf" srcId="{3AAADB65-5B13-490B-9AC7-3DD89DA40A8B}" destId="{4818A2A2-027C-4E64-BB09-2B34E5FE1AB7}" srcOrd="0" destOrd="0" presId="urn:microsoft.com/office/officeart/2005/8/layout/equation2"/>
    <dgm:cxn modelId="{2FF86972-9E64-46E2-998E-B30347CFAF7A}" type="presOf" srcId="{DD6F246C-FE0E-4BD6-A417-3352AF074AEA}" destId="{FE9A2615-AF6D-492F-94D9-05E917CE565B}" srcOrd="0" destOrd="0" presId="urn:microsoft.com/office/officeart/2005/8/layout/equation2"/>
    <dgm:cxn modelId="{199C8DF5-3F94-4F0A-AEF3-4FDF9A1A50EF}" type="presParOf" srcId="{4818A2A2-027C-4E64-BB09-2B34E5FE1AB7}" destId="{866ACB28-51EF-4194-B288-9B92BB11D6FA}" srcOrd="0" destOrd="0" presId="urn:microsoft.com/office/officeart/2005/8/layout/equation2"/>
    <dgm:cxn modelId="{05F9240B-31C7-4411-9206-89E67E41BECA}" type="presParOf" srcId="{4818A2A2-027C-4E64-BB09-2B34E5FE1AB7}" destId="{FE9A2615-AF6D-492F-94D9-05E917CE565B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0FFE97-0B0C-4F41-8291-BB16FAEA9A1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082BA47-FAB3-41B1-95A8-85F87BEAEE5D}">
      <dgm:prSet phldrT="[Tekst]" custT="1"/>
      <dgm:spPr/>
      <dgm:t>
        <a:bodyPr/>
        <a:lstStyle/>
        <a:p>
          <a:r>
            <a:rPr lang="pl-PL" sz="1800" dirty="0" smtClean="0"/>
            <a:t>I</a:t>
          </a:r>
          <a:r>
            <a:rPr lang="en-US" sz="1800" dirty="0" err="1" smtClean="0"/>
            <a:t>mplemented</a:t>
          </a:r>
          <a:r>
            <a:rPr lang="en-US" sz="1800" dirty="0" smtClean="0"/>
            <a:t> in Poland since 2002</a:t>
          </a:r>
          <a:endParaRPr lang="pl-PL" sz="1800" dirty="0"/>
        </a:p>
      </dgm:t>
    </dgm:pt>
    <dgm:pt modelId="{1D1C7499-3B67-438F-8514-72CAACE3B721}" type="parTrans" cxnId="{76248A2D-A1E5-415D-9518-88841391CC66}">
      <dgm:prSet/>
      <dgm:spPr/>
      <dgm:t>
        <a:bodyPr/>
        <a:lstStyle/>
        <a:p>
          <a:endParaRPr lang="pl-PL"/>
        </a:p>
      </dgm:t>
    </dgm:pt>
    <dgm:pt modelId="{FBBA1A7F-5D0D-48D8-A19C-ED3FAE676193}" type="sibTrans" cxnId="{76248A2D-A1E5-415D-9518-88841391CC66}">
      <dgm:prSet/>
      <dgm:spPr/>
      <dgm:t>
        <a:bodyPr/>
        <a:lstStyle/>
        <a:p>
          <a:endParaRPr lang="pl-PL"/>
        </a:p>
      </dgm:t>
    </dgm:pt>
    <dgm:pt modelId="{90E1959B-AC5D-4859-B4B5-81B46B9C3D56}">
      <dgm:prSet phldrT="[Tekst]" custT="1"/>
      <dgm:spPr/>
      <dgm:t>
        <a:bodyPr/>
        <a:lstStyle/>
        <a:p>
          <a:r>
            <a:rPr lang="pl-PL" sz="1800" dirty="0" smtClean="0"/>
            <a:t>N</a:t>
          </a:r>
          <a:r>
            <a:rPr lang="en-US" sz="1800" dirty="0" smtClean="0"/>
            <a:t>on-governmental </a:t>
          </a:r>
          <a:r>
            <a:rPr lang="en-US" sz="1800" dirty="0" err="1" smtClean="0"/>
            <a:t>organi</a:t>
          </a:r>
          <a:r>
            <a:rPr lang="pl-PL" sz="1800" dirty="0" smtClean="0"/>
            <a:t>z</a:t>
          </a:r>
          <a:r>
            <a:rPr lang="en-US" sz="1800" dirty="0" err="1" smtClean="0"/>
            <a:t>ations</a:t>
          </a:r>
          <a:r>
            <a:rPr lang="en-US" sz="1800" dirty="0" smtClean="0"/>
            <a:t> (Polish Association for Intellectual Disabilities)</a:t>
          </a:r>
          <a:endParaRPr lang="pl-PL" sz="1800" dirty="0"/>
        </a:p>
      </dgm:t>
    </dgm:pt>
    <dgm:pt modelId="{350E1622-B6D2-4069-A250-D4E4AAABC7BE}" type="parTrans" cxnId="{B0AF2285-EB15-4C43-92F0-B6C42DC47626}">
      <dgm:prSet/>
      <dgm:spPr/>
      <dgm:t>
        <a:bodyPr/>
        <a:lstStyle/>
        <a:p>
          <a:endParaRPr lang="pl-PL"/>
        </a:p>
      </dgm:t>
    </dgm:pt>
    <dgm:pt modelId="{3E496EE4-4E31-4724-B628-FF9D70B9441E}" type="sibTrans" cxnId="{B0AF2285-EB15-4C43-92F0-B6C42DC47626}">
      <dgm:prSet/>
      <dgm:spPr/>
      <dgm:t>
        <a:bodyPr/>
        <a:lstStyle/>
        <a:p>
          <a:endParaRPr lang="pl-PL"/>
        </a:p>
      </dgm:t>
    </dgm:pt>
    <dgm:pt modelId="{94809096-7F85-495D-807F-F06BFD72ACEC}">
      <dgm:prSet phldrT="[Tekst]" custT="1"/>
      <dgm:spPr/>
      <dgm:t>
        <a:bodyPr/>
        <a:lstStyle/>
        <a:p>
          <a:r>
            <a:rPr lang="en-US" sz="1800" dirty="0" smtClean="0"/>
            <a:t>Polish Union of Supported Employment was established in 2014</a:t>
          </a:r>
          <a:endParaRPr lang="pl-PL" sz="1800" dirty="0"/>
        </a:p>
      </dgm:t>
    </dgm:pt>
    <dgm:pt modelId="{9ADEA14D-4B85-45F9-AF4F-8F8099ABB78E}" type="parTrans" cxnId="{2E99CE29-BAE8-4C07-B54A-F9BCF3A3EE41}">
      <dgm:prSet/>
      <dgm:spPr/>
      <dgm:t>
        <a:bodyPr/>
        <a:lstStyle/>
        <a:p>
          <a:endParaRPr lang="pl-PL"/>
        </a:p>
      </dgm:t>
    </dgm:pt>
    <dgm:pt modelId="{C6A3A396-2882-4661-890D-F23E84BF9E8A}" type="sibTrans" cxnId="{2E99CE29-BAE8-4C07-B54A-F9BCF3A3EE41}">
      <dgm:prSet/>
      <dgm:spPr/>
      <dgm:t>
        <a:bodyPr/>
        <a:lstStyle/>
        <a:p>
          <a:endParaRPr lang="pl-PL"/>
        </a:p>
      </dgm:t>
    </dgm:pt>
    <dgm:pt modelId="{2DADC063-D6DA-4801-AD16-D7540524F652}" type="pres">
      <dgm:prSet presAssocID="{140FFE97-0B0C-4F41-8291-BB16FAEA9A1A}" presName="arrowDiagram" presStyleCnt="0">
        <dgm:presLayoutVars>
          <dgm:chMax val="5"/>
          <dgm:dir/>
          <dgm:resizeHandles val="exact"/>
        </dgm:presLayoutVars>
      </dgm:prSet>
      <dgm:spPr/>
    </dgm:pt>
    <dgm:pt modelId="{1C48A10B-E136-49B3-8B1D-CA492A73CE2A}" type="pres">
      <dgm:prSet presAssocID="{140FFE97-0B0C-4F41-8291-BB16FAEA9A1A}" presName="arrow" presStyleLbl="bgShp" presStyleIdx="0" presStyleCnt="1"/>
      <dgm:spPr/>
    </dgm:pt>
    <dgm:pt modelId="{A39A17EE-C12F-4300-B179-FE27D10069C2}" type="pres">
      <dgm:prSet presAssocID="{140FFE97-0B0C-4F41-8291-BB16FAEA9A1A}" presName="arrowDiagram3" presStyleCnt="0"/>
      <dgm:spPr/>
    </dgm:pt>
    <dgm:pt modelId="{96B7CDA7-14DB-442E-80DB-70EB6D9C324B}" type="pres">
      <dgm:prSet presAssocID="{6082BA47-FAB3-41B1-95A8-85F87BEAEE5D}" presName="bullet3a" presStyleLbl="node1" presStyleIdx="0" presStyleCnt="3"/>
      <dgm:spPr/>
    </dgm:pt>
    <dgm:pt modelId="{655213AD-8AEA-41AD-98A7-C1F13FBFFE8D}" type="pres">
      <dgm:prSet presAssocID="{6082BA47-FAB3-41B1-95A8-85F87BEAEE5D}" presName="textBox3a" presStyleLbl="revTx" presStyleIdx="0" presStyleCnt="3" custScaleY="68274" custLinFactNeighborX="-87996" custLinFactNeighborY="-760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91C514-2CBA-43A3-9451-08417714CD4B}" type="pres">
      <dgm:prSet presAssocID="{90E1959B-AC5D-4859-B4B5-81B46B9C3D56}" presName="bullet3b" presStyleLbl="node1" presStyleIdx="1" presStyleCnt="3"/>
      <dgm:spPr/>
    </dgm:pt>
    <dgm:pt modelId="{DD72976C-C383-4654-AAFD-EA42C8095884}" type="pres">
      <dgm:prSet presAssocID="{90E1959B-AC5D-4859-B4B5-81B46B9C3D56}" presName="textBox3b" presStyleLbl="revTx" presStyleIdx="1" presStyleCnt="3" custScaleX="134116" custScaleY="77527" custLinFactNeighborX="18391" custLinFactNeighborY="54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5797FA-BFCC-492D-8EEA-4754A0456C30}" type="pres">
      <dgm:prSet presAssocID="{94809096-7F85-495D-807F-F06BFD72ACEC}" presName="bullet3c" presStyleLbl="node1" presStyleIdx="2" presStyleCnt="3"/>
      <dgm:spPr/>
    </dgm:pt>
    <dgm:pt modelId="{3ABB34BC-0E9E-4609-84E1-12AADDFA4A1E}" type="pres">
      <dgm:prSet presAssocID="{94809096-7F85-495D-807F-F06BFD72ACEC}" presName="textBox3c" presStyleLbl="revTx" presStyleIdx="2" presStyleCnt="3" custScaleX="134031" custScaleY="36755" custLinFactNeighborX="21754" custLinFactNeighborY="-507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2FF1C83-53D5-4A6A-920E-6296BE4816FD}" type="presOf" srcId="{140FFE97-0B0C-4F41-8291-BB16FAEA9A1A}" destId="{2DADC063-D6DA-4801-AD16-D7540524F652}" srcOrd="0" destOrd="0" presId="urn:microsoft.com/office/officeart/2005/8/layout/arrow2"/>
    <dgm:cxn modelId="{B0AF2285-EB15-4C43-92F0-B6C42DC47626}" srcId="{140FFE97-0B0C-4F41-8291-BB16FAEA9A1A}" destId="{90E1959B-AC5D-4859-B4B5-81B46B9C3D56}" srcOrd="1" destOrd="0" parTransId="{350E1622-B6D2-4069-A250-D4E4AAABC7BE}" sibTransId="{3E496EE4-4E31-4724-B628-FF9D70B9441E}"/>
    <dgm:cxn modelId="{2E99CE29-BAE8-4C07-B54A-F9BCF3A3EE41}" srcId="{140FFE97-0B0C-4F41-8291-BB16FAEA9A1A}" destId="{94809096-7F85-495D-807F-F06BFD72ACEC}" srcOrd="2" destOrd="0" parTransId="{9ADEA14D-4B85-45F9-AF4F-8F8099ABB78E}" sibTransId="{C6A3A396-2882-4661-890D-F23E84BF9E8A}"/>
    <dgm:cxn modelId="{76248A2D-A1E5-415D-9518-88841391CC66}" srcId="{140FFE97-0B0C-4F41-8291-BB16FAEA9A1A}" destId="{6082BA47-FAB3-41B1-95A8-85F87BEAEE5D}" srcOrd="0" destOrd="0" parTransId="{1D1C7499-3B67-438F-8514-72CAACE3B721}" sibTransId="{FBBA1A7F-5D0D-48D8-A19C-ED3FAE676193}"/>
    <dgm:cxn modelId="{F564B68D-6FC4-46FD-8540-32546999BAD7}" type="presOf" srcId="{94809096-7F85-495D-807F-F06BFD72ACEC}" destId="{3ABB34BC-0E9E-4609-84E1-12AADDFA4A1E}" srcOrd="0" destOrd="0" presId="urn:microsoft.com/office/officeart/2005/8/layout/arrow2"/>
    <dgm:cxn modelId="{3C52FEEC-FEA2-4080-9DC8-4885A7C768C9}" type="presOf" srcId="{90E1959B-AC5D-4859-B4B5-81B46B9C3D56}" destId="{DD72976C-C383-4654-AAFD-EA42C8095884}" srcOrd="0" destOrd="0" presId="urn:microsoft.com/office/officeart/2005/8/layout/arrow2"/>
    <dgm:cxn modelId="{DC31702C-D05E-47E8-8290-1D6CA3FF4D08}" type="presOf" srcId="{6082BA47-FAB3-41B1-95A8-85F87BEAEE5D}" destId="{655213AD-8AEA-41AD-98A7-C1F13FBFFE8D}" srcOrd="0" destOrd="0" presId="urn:microsoft.com/office/officeart/2005/8/layout/arrow2"/>
    <dgm:cxn modelId="{052C7E89-9C81-4FD8-9A9C-753FF0C80CF3}" type="presParOf" srcId="{2DADC063-D6DA-4801-AD16-D7540524F652}" destId="{1C48A10B-E136-49B3-8B1D-CA492A73CE2A}" srcOrd="0" destOrd="0" presId="urn:microsoft.com/office/officeart/2005/8/layout/arrow2"/>
    <dgm:cxn modelId="{9576C8CD-AF2F-4542-A46B-35F334A745AB}" type="presParOf" srcId="{2DADC063-D6DA-4801-AD16-D7540524F652}" destId="{A39A17EE-C12F-4300-B179-FE27D10069C2}" srcOrd="1" destOrd="0" presId="urn:microsoft.com/office/officeart/2005/8/layout/arrow2"/>
    <dgm:cxn modelId="{181B5003-CD57-4CAF-B586-A2D47398D569}" type="presParOf" srcId="{A39A17EE-C12F-4300-B179-FE27D10069C2}" destId="{96B7CDA7-14DB-442E-80DB-70EB6D9C324B}" srcOrd="0" destOrd="0" presId="urn:microsoft.com/office/officeart/2005/8/layout/arrow2"/>
    <dgm:cxn modelId="{1D9FAA6D-81EA-409D-848D-4842D4582DDC}" type="presParOf" srcId="{A39A17EE-C12F-4300-B179-FE27D10069C2}" destId="{655213AD-8AEA-41AD-98A7-C1F13FBFFE8D}" srcOrd="1" destOrd="0" presId="urn:microsoft.com/office/officeart/2005/8/layout/arrow2"/>
    <dgm:cxn modelId="{2F97BA41-F0F7-4D9D-8FA3-634D0C13CAEA}" type="presParOf" srcId="{A39A17EE-C12F-4300-B179-FE27D10069C2}" destId="{B191C514-2CBA-43A3-9451-08417714CD4B}" srcOrd="2" destOrd="0" presId="urn:microsoft.com/office/officeart/2005/8/layout/arrow2"/>
    <dgm:cxn modelId="{A1025B2C-3160-4D52-8AC2-8091CE05AABE}" type="presParOf" srcId="{A39A17EE-C12F-4300-B179-FE27D10069C2}" destId="{DD72976C-C383-4654-AAFD-EA42C8095884}" srcOrd="3" destOrd="0" presId="urn:microsoft.com/office/officeart/2005/8/layout/arrow2"/>
    <dgm:cxn modelId="{F028225D-0419-4003-B585-867DDB72B99C}" type="presParOf" srcId="{A39A17EE-C12F-4300-B179-FE27D10069C2}" destId="{805797FA-BFCC-492D-8EEA-4754A0456C30}" srcOrd="4" destOrd="0" presId="urn:microsoft.com/office/officeart/2005/8/layout/arrow2"/>
    <dgm:cxn modelId="{38643C64-2A25-450F-9934-6CFAE8A13A16}" type="presParOf" srcId="{A39A17EE-C12F-4300-B179-FE27D10069C2}" destId="{3ABB34BC-0E9E-4609-84E1-12AADDFA4A1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4A11BE-66CB-4647-8950-5A8D258389D3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3F9CB34-0291-45D4-9241-D6B7AF63CD9C}">
      <dgm:prSet phldrT="[Tekst]" custT="1"/>
      <dgm:spPr/>
      <dgm:t>
        <a:bodyPr/>
        <a:lstStyle/>
        <a:p>
          <a:r>
            <a:rPr lang="pl-PL" sz="2800" dirty="0" err="1" smtClean="0"/>
            <a:t>Since</a:t>
          </a:r>
          <a:r>
            <a:rPr lang="pl-PL" sz="2800" dirty="0" smtClean="0"/>
            <a:t> 2006</a:t>
          </a:r>
          <a:endParaRPr lang="pl-PL" sz="2800" dirty="0"/>
        </a:p>
      </dgm:t>
    </dgm:pt>
    <dgm:pt modelId="{46F38F2B-0A76-4D00-8A9C-209559F59A04}" type="parTrans" cxnId="{2B2BE72F-000F-4709-9758-E88CE54AE9BC}">
      <dgm:prSet/>
      <dgm:spPr/>
      <dgm:t>
        <a:bodyPr/>
        <a:lstStyle/>
        <a:p>
          <a:endParaRPr lang="pl-PL"/>
        </a:p>
      </dgm:t>
    </dgm:pt>
    <dgm:pt modelId="{4B998F6B-16A0-41F9-B4E0-E85353CA50C7}" type="sibTrans" cxnId="{2B2BE72F-000F-4709-9758-E88CE54AE9BC}">
      <dgm:prSet/>
      <dgm:spPr/>
      <dgm:t>
        <a:bodyPr/>
        <a:lstStyle/>
        <a:p>
          <a:endParaRPr lang="pl-PL"/>
        </a:p>
      </dgm:t>
    </dgm:pt>
    <dgm:pt modelId="{5B1118CB-188B-48DB-943F-E1233462504F}">
      <dgm:prSet phldrT="[Tekst]" custT="1"/>
      <dgm:spPr/>
      <dgm:t>
        <a:bodyPr/>
        <a:lstStyle/>
        <a:p>
          <a:r>
            <a:rPr lang="pl-PL" sz="2400" i="1" dirty="0" smtClean="0"/>
            <a:t>Biuro Integracji Zawodowej Osób</a:t>
          </a:r>
          <a:r>
            <a:rPr lang="pl-PL" sz="2400" dirty="0" smtClean="0"/>
            <a:t>  </a:t>
          </a:r>
          <a:r>
            <a:rPr lang="pl-PL" sz="2400" i="1" dirty="0" smtClean="0"/>
            <a:t>Niepełnosprawnych</a:t>
          </a:r>
          <a:r>
            <a:rPr lang="pl-PL" sz="2400" dirty="0" smtClean="0"/>
            <a:t>- </a:t>
          </a:r>
          <a:r>
            <a:rPr lang="pl-PL" sz="2400" b="1" dirty="0" smtClean="0"/>
            <a:t>T</a:t>
          </a:r>
          <a:r>
            <a:rPr lang="en-US" sz="2400" b="1" dirty="0" smtClean="0"/>
            <a:t>he Professional Support Office for Persons with Disabilities </a:t>
          </a:r>
          <a:endParaRPr lang="pl-PL" sz="2400" b="1" dirty="0"/>
        </a:p>
      </dgm:t>
    </dgm:pt>
    <dgm:pt modelId="{778F3831-6C80-457A-B44E-7ADDA24E713D}" type="parTrans" cxnId="{3752B381-F006-4ACE-820C-9393A3409F07}">
      <dgm:prSet/>
      <dgm:spPr/>
      <dgm:t>
        <a:bodyPr/>
        <a:lstStyle/>
        <a:p>
          <a:endParaRPr lang="pl-PL"/>
        </a:p>
      </dgm:t>
    </dgm:pt>
    <dgm:pt modelId="{498B4395-DC1B-469E-AEC5-BD5EE42A6A6A}" type="sibTrans" cxnId="{3752B381-F006-4ACE-820C-9393A3409F07}">
      <dgm:prSet/>
      <dgm:spPr/>
      <dgm:t>
        <a:bodyPr/>
        <a:lstStyle/>
        <a:p>
          <a:endParaRPr lang="pl-PL"/>
        </a:p>
      </dgm:t>
    </dgm:pt>
    <dgm:pt modelId="{921323D2-EB07-4E9D-ADA3-2430B5C51DD3}">
      <dgm:prSet phldrT="[Tekst]" custT="1"/>
      <dgm:spPr/>
      <dgm:t>
        <a:bodyPr/>
        <a:lstStyle/>
        <a:p>
          <a:r>
            <a:rPr lang="en-US" sz="2400" i="1" dirty="0" smtClean="0"/>
            <a:t>Centrum </a:t>
          </a:r>
          <a:r>
            <a:rPr lang="en-US" sz="2400" i="1" dirty="0" err="1" smtClean="0"/>
            <a:t>Ster</a:t>
          </a:r>
          <a:r>
            <a:rPr lang="en-US" sz="2400" i="1" dirty="0" smtClean="0"/>
            <a:t> </a:t>
          </a:r>
          <a:r>
            <a:rPr lang="pl-PL" sz="2400" i="1" dirty="0" smtClean="0"/>
            <a:t>Z</a:t>
          </a:r>
          <a:r>
            <a:rPr lang="en-US" sz="2400" i="1" dirty="0" err="1" smtClean="0"/>
            <a:t>awodowy</a:t>
          </a:r>
          <a:r>
            <a:rPr lang="en-US" sz="2400" dirty="0" smtClean="0"/>
            <a:t> </a:t>
          </a:r>
          <a:r>
            <a:rPr lang="pl-PL" sz="2400" dirty="0" smtClean="0"/>
            <a:t>- </a:t>
          </a:r>
          <a:r>
            <a:rPr lang="en-US" sz="2400" b="1" dirty="0" smtClean="0"/>
            <a:t>Professional Career Centre</a:t>
          </a:r>
          <a:endParaRPr lang="pl-PL" sz="2400" b="1" dirty="0"/>
        </a:p>
      </dgm:t>
    </dgm:pt>
    <dgm:pt modelId="{DD3EA9C0-52A2-4470-B6CB-0EF5602B0574}" type="parTrans" cxnId="{7D2B0225-403A-468D-9A68-B41C4288F7BA}">
      <dgm:prSet/>
      <dgm:spPr/>
      <dgm:t>
        <a:bodyPr/>
        <a:lstStyle/>
        <a:p>
          <a:endParaRPr lang="pl-PL"/>
        </a:p>
      </dgm:t>
    </dgm:pt>
    <dgm:pt modelId="{04C76A6E-63C1-4F54-9792-82D902F5E3BB}" type="sibTrans" cxnId="{7D2B0225-403A-468D-9A68-B41C4288F7BA}">
      <dgm:prSet/>
      <dgm:spPr/>
      <dgm:t>
        <a:bodyPr/>
        <a:lstStyle/>
        <a:p>
          <a:endParaRPr lang="pl-PL"/>
        </a:p>
      </dgm:t>
    </dgm:pt>
    <dgm:pt modelId="{C0EFEC69-4B0D-4CF4-9688-74AC656B4381}" type="pres">
      <dgm:prSet presAssocID="{244A11BE-66CB-4647-8950-5A8D258389D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EE1A738-A7C2-494B-9372-DB2CD62BCDAD}" type="pres">
      <dgm:prSet presAssocID="{A3F9CB34-0291-45D4-9241-D6B7AF63CD9C}" presName="thickLine" presStyleLbl="alignNode1" presStyleIdx="0" presStyleCnt="1"/>
      <dgm:spPr/>
    </dgm:pt>
    <dgm:pt modelId="{4AA4387B-19DC-4789-9F1C-CBDBCD1ECCC5}" type="pres">
      <dgm:prSet presAssocID="{A3F9CB34-0291-45D4-9241-D6B7AF63CD9C}" presName="horz1" presStyleCnt="0"/>
      <dgm:spPr/>
    </dgm:pt>
    <dgm:pt modelId="{0DFA0EC7-18CA-4FD1-BB4B-B8FFFD40159F}" type="pres">
      <dgm:prSet presAssocID="{A3F9CB34-0291-45D4-9241-D6B7AF63CD9C}" presName="tx1" presStyleLbl="revTx" presStyleIdx="0" presStyleCnt="3"/>
      <dgm:spPr/>
      <dgm:t>
        <a:bodyPr/>
        <a:lstStyle/>
        <a:p>
          <a:endParaRPr lang="pl-PL"/>
        </a:p>
      </dgm:t>
    </dgm:pt>
    <dgm:pt modelId="{61E2BB06-F2F2-489B-A961-E49C8E2641AC}" type="pres">
      <dgm:prSet presAssocID="{A3F9CB34-0291-45D4-9241-D6B7AF63CD9C}" presName="vert1" presStyleCnt="0"/>
      <dgm:spPr/>
    </dgm:pt>
    <dgm:pt modelId="{74BF17E6-94C2-4250-B99F-F0EA503A74C1}" type="pres">
      <dgm:prSet presAssocID="{5B1118CB-188B-48DB-943F-E1233462504F}" presName="vertSpace2a" presStyleCnt="0"/>
      <dgm:spPr/>
    </dgm:pt>
    <dgm:pt modelId="{3A86B807-338A-41B1-8EDB-88E19F13DFE3}" type="pres">
      <dgm:prSet presAssocID="{5B1118CB-188B-48DB-943F-E1233462504F}" presName="horz2" presStyleCnt="0"/>
      <dgm:spPr/>
    </dgm:pt>
    <dgm:pt modelId="{FFE34647-9EA8-496B-9564-D246951D5450}" type="pres">
      <dgm:prSet presAssocID="{5B1118CB-188B-48DB-943F-E1233462504F}" presName="horzSpace2" presStyleCnt="0"/>
      <dgm:spPr/>
    </dgm:pt>
    <dgm:pt modelId="{3E2D75F5-B0C0-4902-A59A-55A37CB7E6CF}" type="pres">
      <dgm:prSet presAssocID="{5B1118CB-188B-48DB-943F-E1233462504F}" presName="tx2" presStyleLbl="revTx" presStyleIdx="1" presStyleCnt="3"/>
      <dgm:spPr/>
      <dgm:t>
        <a:bodyPr/>
        <a:lstStyle/>
        <a:p>
          <a:endParaRPr lang="pl-PL"/>
        </a:p>
      </dgm:t>
    </dgm:pt>
    <dgm:pt modelId="{A49C7C45-4BC7-4446-99C8-D422993E0E01}" type="pres">
      <dgm:prSet presAssocID="{5B1118CB-188B-48DB-943F-E1233462504F}" presName="vert2" presStyleCnt="0"/>
      <dgm:spPr/>
    </dgm:pt>
    <dgm:pt modelId="{C423B564-D039-4572-B406-3ADFAFC5467C}" type="pres">
      <dgm:prSet presAssocID="{5B1118CB-188B-48DB-943F-E1233462504F}" presName="thinLine2b" presStyleLbl="callout" presStyleIdx="0" presStyleCnt="2"/>
      <dgm:spPr/>
    </dgm:pt>
    <dgm:pt modelId="{EA986914-4C8D-4BC9-A239-7931E2A00DD0}" type="pres">
      <dgm:prSet presAssocID="{5B1118CB-188B-48DB-943F-E1233462504F}" presName="vertSpace2b" presStyleCnt="0"/>
      <dgm:spPr/>
    </dgm:pt>
    <dgm:pt modelId="{6D91C011-0E2A-4680-936A-1ED6CC0DDCE8}" type="pres">
      <dgm:prSet presAssocID="{921323D2-EB07-4E9D-ADA3-2430B5C51DD3}" presName="horz2" presStyleCnt="0"/>
      <dgm:spPr/>
    </dgm:pt>
    <dgm:pt modelId="{B4CBD04F-92E9-41E3-AA4A-03B5B8377870}" type="pres">
      <dgm:prSet presAssocID="{921323D2-EB07-4E9D-ADA3-2430B5C51DD3}" presName="horzSpace2" presStyleCnt="0"/>
      <dgm:spPr/>
    </dgm:pt>
    <dgm:pt modelId="{25360DF6-1721-443E-94E3-053558C8443F}" type="pres">
      <dgm:prSet presAssocID="{921323D2-EB07-4E9D-ADA3-2430B5C51DD3}" presName="tx2" presStyleLbl="revTx" presStyleIdx="2" presStyleCnt="3"/>
      <dgm:spPr/>
      <dgm:t>
        <a:bodyPr/>
        <a:lstStyle/>
        <a:p>
          <a:endParaRPr lang="pl-PL"/>
        </a:p>
      </dgm:t>
    </dgm:pt>
    <dgm:pt modelId="{0D98C04B-F043-4192-B0F3-845D2E1F5152}" type="pres">
      <dgm:prSet presAssocID="{921323D2-EB07-4E9D-ADA3-2430B5C51DD3}" presName="vert2" presStyleCnt="0"/>
      <dgm:spPr/>
    </dgm:pt>
    <dgm:pt modelId="{C5101A36-0FC4-428D-9AC1-372391B721AA}" type="pres">
      <dgm:prSet presAssocID="{921323D2-EB07-4E9D-ADA3-2430B5C51DD3}" presName="thinLine2b" presStyleLbl="callout" presStyleIdx="1" presStyleCnt="2"/>
      <dgm:spPr/>
    </dgm:pt>
    <dgm:pt modelId="{73D2CD4E-2506-411B-ACE5-5831431FC8DE}" type="pres">
      <dgm:prSet presAssocID="{921323D2-EB07-4E9D-ADA3-2430B5C51DD3}" presName="vertSpace2b" presStyleCnt="0"/>
      <dgm:spPr/>
    </dgm:pt>
  </dgm:ptLst>
  <dgm:cxnLst>
    <dgm:cxn modelId="{C9CB79D5-87E5-4866-8F60-A67D31770929}" type="presOf" srcId="{244A11BE-66CB-4647-8950-5A8D258389D3}" destId="{C0EFEC69-4B0D-4CF4-9688-74AC656B4381}" srcOrd="0" destOrd="0" presId="urn:microsoft.com/office/officeart/2008/layout/LinedList"/>
    <dgm:cxn modelId="{7D2B0225-403A-468D-9A68-B41C4288F7BA}" srcId="{A3F9CB34-0291-45D4-9241-D6B7AF63CD9C}" destId="{921323D2-EB07-4E9D-ADA3-2430B5C51DD3}" srcOrd="1" destOrd="0" parTransId="{DD3EA9C0-52A2-4470-B6CB-0EF5602B0574}" sibTransId="{04C76A6E-63C1-4F54-9792-82D902F5E3BB}"/>
    <dgm:cxn modelId="{2B2BE72F-000F-4709-9758-E88CE54AE9BC}" srcId="{244A11BE-66CB-4647-8950-5A8D258389D3}" destId="{A3F9CB34-0291-45D4-9241-D6B7AF63CD9C}" srcOrd="0" destOrd="0" parTransId="{46F38F2B-0A76-4D00-8A9C-209559F59A04}" sibTransId="{4B998F6B-16A0-41F9-B4E0-E85353CA50C7}"/>
    <dgm:cxn modelId="{8C9D2EB3-4AE9-49A6-ACC1-7960AFF295D9}" type="presOf" srcId="{921323D2-EB07-4E9D-ADA3-2430B5C51DD3}" destId="{25360DF6-1721-443E-94E3-053558C8443F}" srcOrd="0" destOrd="0" presId="urn:microsoft.com/office/officeart/2008/layout/LinedList"/>
    <dgm:cxn modelId="{3752B381-F006-4ACE-820C-9393A3409F07}" srcId="{A3F9CB34-0291-45D4-9241-D6B7AF63CD9C}" destId="{5B1118CB-188B-48DB-943F-E1233462504F}" srcOrd="0" destOrd="0" parTransId="{778F3831-6C80-457A-B44E-7ADDA24E713D}" sibTransId="{498B4395-DC1B-469E-AEC5-BD5EE42A6A6A}"/>
    <dgm:cxn modelId="{2BCFDDD6-8921-4AC8-8DA6-1100BC10C2FB}" type="presOf" srcId="{A3F9CB34-0291-45D4-9241-D6B7AF63CD9C}" destId="{0DFA0EC7-18CA-4FD1-BB4B-B8FFFD40159F}" srcOrd="0" destOrd="0" presId="urn:microsoft.com/office/officeart/2008/layout/LinedList"/>
    <dgm:cxn modelId="{E11CBE74-6272-425D-A145-E9A5720CD23D}" type="presOf" srcId="{5B1118CB-188B-48DB-943F-E1233462504F}" destId="{3E2D75F5-B0C0-4902-A59A-55A37CB7E6CF}" srcOrd="0" destOrd="0" presId="urn:microsoft.com/office/officeart/2008/layout/LinedList"/>
    <dgm:cxn modelId="{997A7ECD-A060-44E5-87DC-F0B78B30EFAB}" type="presParOf" srcId="{C0EFEC69-4B0D-4CF4-9688-74AC656B4381}" destId="{5EE1A738-A7C2-494B-9372-DB2CD62BCDAD}" srcOrd="0" destOrd="0" presId="urn:microsoft.com/office/officeart/2008/layout/LinedList"/>
    <dgm:cxn modelId="{3D72CCF1-A8EE-4B9E-B2EE-C35AA1701901}" type="presParOf" srcId="{C0EFEC69-4B0D-4CF4-9688-74AC656B4381}" destId="{4AA4387B-19DC-4789-9F1C-CBDBCD1ECCC5}" srcOrd="1" destOrd="0" presId="urn:microsoft.com/office/officeart/2008/layout/LinedList"/>
    <dgm:cxn modelId="{058E2749-CCC4-4A31-82F3-80A6C0C70F5A}" type="presParOf" srcId="{4AA4387B-19DC-4789-9F1C-CBDBCD1ECCC5}" destId="{0DFA0EC7-18CA-4FD1-BB4B-B8FFFD40159F}" srcOrd="0" destOrd="0" presId="urn:microsoft.com/office/officeart/2008/layout/LinedList"/>
    <dgm:cxn modelId="{7D36C376-E00E-4A7D-AA50-6D926F585365}" type="presParOf" srcId="{4AA4387B-19DC-4789-9F1C-CBDBCD1ECCC5}" destId="{61E2BB06-F2F2-489B-A961-E49C8E2641AC}" srcOrd="1" destOrd="0" presId="urn:microsoft.com/office/officeart/2008/layout/LinedList"/>
    <dgm:cxn modelId="{723C72C0-16D7-485A-B48D-8B6509CF8A8A}" type="presParOf" srcId="{61E2BB06-F2F2-489B-A961-E49C8E2641AC}" destId="{74BF17E6-94C2-4250-B99F-F0EA503A74C1}" srcOrd="0" destOrd="0" presId="urn:microsoft.com/office/officeart/2008/layout/LinedList"/>
    <dgm:cxn modelId="{A252769A-DF28-4BCA-9307-06A17BE0FE71}" type="presParOf" srcId="{61E2BB06-F2F2-489B-A961-E49C8E2641AC}" destId="{3A86B807-338A-41B1-8EDB-88E19F13DFE3}" srcOrd="1" destOrd="0" presId="urn:microsoft.com/office/officeart/2008/layout/LinedList"/>
    <dgm:cxn modelId="{7E5C0F65-A4A9-4D85-B9BF-42ABF1736E65}" type="presParOf" srcId="{3A86B807-338A-41B1-8EDB-88E19F13DFE3}" destId="{FFE34647-9EA8-496B-9564-D246951D5450}" srcOrd="0" destOrd="0" presId="urn:microsoft.com/office/officeart/2008/layout/LinedList"/>
    <dgm:cxn modelId="{5BB928A6-1E99-48BB-BC17-BF05CE053BA1}" type="presParOf" srcId="{3A86B807-338A-41B1-8EDB-88E19F13DFE3}" destId="{3E2D75F5-B0C0-4902-A59A-55A37CB7E6CF}" srcOrd="1" destOrd="0" presId="urn:microsoft.com/office/officeart/2008/layout/LinedList"/>
    <dgm:cxn modelId="{CD8B48E3-EBE3-4EEB-B110-FD47597D9787}" type="presParOf" srcId="{3A86B807-338A-41B1-8EDB-88E19F13DFE3}" destId="{A49C7C45-4BC7-4446-99C8-D422993E0E01}" srcOrd="2" destOrd="0" presId="urn:microsoft.com/office/officeart/2008/layout/LinedList"/>
    <dgm:cxn modelId="{9DDDE906-F8FA-477E-AE5A-2219A27CB736}" type="presParOf" srcId="{61E2BB06-F2F2-489B-A961-E49C8E2641AC}" destId="{C423B564-D039-4572-B406-3ADFAFC5467C}" srcOrd="2" destOrd="0" presId="urn:microsoft.com/office/officeart/2008/layout/LinedList"/>
    <dgm:cxn modelId="{9E0783BE-1A27-431D-AC3B-8CF39E2B3755}" type="presParOf" srcId="{61E2BB06-F2F2-489B-A961-E49C8E2641AC}" destId="{EA986914-4C8D-4BC9-A239-7931E2A00DD0}" srcOrd="3" destOrd="0" presId="urn:microsoft.com/office/officeart/2008/layout/LinedList"/>
    <dgm:cxn modelId="{F363D720-BB28-45C8-8597-D4561A502E72}" type="presParOf" srcId="{61E2BB06-F2F2-489B-A961-E49C8E2641AC}" destId="{6D91C011-0E2A-4680-936A-1ED6CC0DDCE8}" srcOrd="4" destOrd="0" presId="urn:microsoft.com/office/officeart/2008/layout/LinedList"/>
    <dgm:cxn modelId="{E7F8B62B-8EB4-4950-9AA5-4823F4F05217}" type="presParOf" srcId="{6D91C011-0E2A-4680-936A-1ED6CC0DDCE8}" destId="{B4CBD04F-92E9-41E3-AA4A-03B5B8377870}" srcOrd="0" destOrd="0" presId="urn:microsoft.com/office/officeart/2008/layout/LinedList"/>
    <dgm:cxn modelId="{C6F9DEE6-1FCB-414E-AC75-021C523407B2}" type="presParOf" srcId="{6D91C011-0E2A-4680-936A-1ED6CC0DDCE8}" destId="{25360DF6-1721-443E-94E3-053558C8443F}" srcOrd="1" destOrd="0" presId="urn:microsoft.com/office/officeart/2008/layout/LinedList"/>
    <dgm:cxn modelId="{38487EF0-6D6B-4C83-B707-D5B02E154531}" type="presParOf" srcId="{6D91C011-0E2A-4680-936A-1ED6CC0DDCE8}" destId="{0D98C04B-F043-4192-B0F3-845D2E1F5152}" srcOrd="2" destOrd="0" presId="urn:microsoft.com/office/officeart/2008/layout/LinedList"/>
    <dgm:cxn modelId="{8E756E63-B6B9-48C7-BB29-5C8957BFB563}" type="presParOf" srcId="{61E2BB06-F2F2-489B-A961-E49C8E2641AC}" destId="{C5101A36-0FC4-428D-9AC1-372391B721AA}" srcOrd="5" destOrd="0" presId="urn:microsoft.com/office/officeart/2008/layout/LinedList"/>
    <dgm:cxn modelId="{B01930E2-BB32-43C6-8EE6-8B42ED5B608A}" type="presParOf" srcId="{61E2BB06-F2F2-489B-A961-E49C8E2641AC}" destId="{73D2CD4E-2506-411B-ACE5-5831431FC8D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076E46-7CE5-4CB7-B5EC-F463E1CED42F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7DF51ADB-A2D8-4298-8C43-5B2AF64E6625}">
      <dgm:prSet phldrT="[Tekst]"/>
      <dgm:spPr/>
      <dgm:t>
        <a:bodyPr/>
        <a:lstStyle/>
        <a:p>
          <a:r>
            <a:rPr lang="en-US" dirty="0" smtClean="0"/>
            <a:t>200 people have taken advantage of the supported employment offices</a:t>
          </a:r>
          <a:endParaRPr lang="pl-PL" dirty="0"/>
        </a:p>
      </dgm:t>
    </dgm:pt>
    <dgm:pt modelId="{9F1F7CF9-A093-4E7C-86F9-F9C8A5D289D9}" type="parTrans" cxnId="{33AA19E4-981F-44A6-844A-B8EBD2E4A3BB}">
      <dgm:prSet/>
      <dgm:spPr/>
      <dgm:t>
        <a:bodyPr/>
        <a:lstStyle/>
        <a:p>
          <a:endParaRPr lang="pl-PL"/>
        </a:p>
      </dgm:t>
    </dgm:pt>
    <dgm:pt modelId="{84818685-D68B-440A-8235-DD58AC12626E}" type="sibTrans" cxnId="{33AA19E4-981F-44A6-844A-B8EBD2E4A3BB}">
      <dgm:prSet/>
      <dgm:spPr/>
      <dgm:t>
        <a:bodyPr/>
        <a:lstStyle/>
        <a:p>
          <a:endParaRPr lang="pl-PL"/>
        </a:p>
      </dgm:t>
    </dgm:pt>
    <dgm:pt modelId="{82C82411-9461-4F3B-89B9-8AC3FE8956FA}">
      <dgm:prSet/>
      <dgm:spPr/>
      <dgm:t>
        <a:bodyPr/>
        <a:lstStyle/>
        <a:p>
          <a:r>
            <a:rPr lang="en-US" dirty="0" smtClean="0"/>
            <a:t>100 people have completed coaching sessions and apprenticeships</a:t>
          </a:r>
          <a:endParaRPr lang="pl-PL" dirty="0"/>
        </a:p>
      </dgm:t>
    </dgm:pt>
    <dgm:pt modelId="{A392AF7D-6025-4B6B-A74B-5EFD8AB2A16C}" type="parTrans" cxnId="{789D8AB1-525B-4011-A29C-13CE3498DCFB}">
      <dgm:prSet/>
      <dgm:spPr/>
      <dgm:t>
        <a:bodyPr/>
        <a:lstStyle/>
        <a:p>
          <a:endParaRPr lang="pl-PL"/>
        </a:p>
      </dgm:t>
    </dgm:pt>
    <dgm:pt modelId="{6DDD7F8C-1DC2-46EE-A4BD-FAFE01B68BC2}" type="sibTrans" cxnId="{789D8AB1-525B-4011-A29C-13CE3498DCFB}">
      <dgm:prSet/>
      <dgm:spPr/>
      <dgm:t>
        <a:bodyPr/>
        <a:lstStyle/>
        <a:p>
          <a:endParaRPr lang="pl-PL"/>
        </a:p>
      </dgm:t>
    </dgm:pt>
    <dgm:pt modelId="{A4F61F7A-1C3C-405B-82A0-780B90010740}">
      <dgm:prSet/>
      <dgm:spPr/>
      <dgm:t>
        <a:bodyPr/>
        <a:lstStyle/>
        <a:p>
          <a:r>
            <a:rPr lang="en-US" dirty="0" smtClean="0"/>
            <a:t>95 people have completed internships</a:t>
          </a:r>
          <a:endParaRPr lang="pl-PL" dirty="0"/>
        </a:p>
      </dgm:t>
    </dgm:pt>
    <dgm:pt modelId="{BF661417-82BE-4445-9924-176BD8DD2E48}" type="parTrans" cxnId="{BD03071D-F047-4D20-80BF-B19996555AB7}">
      <dgm:prSet/>
      <dgm:spPr/>
      <dgm:t>
        <a:bodyPr/>
        <a:lstStyle/>
        <a:p>
          <a:endParaRPr lang="pl-PL"/>
        </a:p>
      </dgm:t>
    </dgm:pt>
    <dgm:pt modelId="{58857496-D688-413B-92A6-159B0B27E8C4}" type="sibTrans" cxnId="{BD03071D-F047-4D20-80BF-B19996555AB7}">
      <dgm:prSet/>
      <dgm:spPr/>
      <dgm:t>
        <a:bodyPr/>
        <a:lstStyle/>
        <a:p>
          <a:endParaRPr lang="pl-PL"/>
        </a:p>
      </dgm:t>
    </dgm:pt>
    <dgm:pt modelId="{9CE8897B-680F-4B51-A696-96E777EB22DF}">
      <dgm:prSet/>
      <dgm:spPr/>
      <dgm:t>
        <a:bodyPr/>
        <a:lstStyle/>
        <a:p>
          <a:r>
            <a:rPr lang="en-US" dirty="0" smtClean="0"/>
            <a:t>20 people have found a job</a:t>
          </a:r>
          <a:endParaRPr lang="pl-PL" dirty="0"/>
        </a:p>
      </dgm:t>
    </dgm:pt>
    <dgm:pt modelId="{71C8580F-6FA3-44D2-8F2E-523DF575784E}" type="parTrans" cxnId="{45F886A9-9BFE-451E-A2D0-AF237690EFE1}">
      <dgm:prSet/>
      <dgm:spPr/>
      <dgm:t>
        <a:bodyPr/>
        <a:lstStyle/>
        <a:p>
          <a:endParaRPr lang="pl-PL"/>
        </a:p>
      </dgm:t>
    </dgm:pt>
    <dgm:pt modelId="{58D662E3-9C41-4E31-82B4-A695C7F48600}" type="sibTrans" cxnId="{45F886A9-9BFE-451E-A2D0-AF237690EFE1}">
      <dgm:prSet/>
      <dgm:spPr/>
      <dgm:t>
        <a:bodyPr/>
        <a:lstStyle/>
        <a:p>
          <a:endParaRPr lang="pl-PL"/>
        </a:p>
      </dgm:t>
    </dgm:pt>
    <dgm:pt modelId="{E8A0A345-636A-46C7-8FF2-7516D27591F5}" type="pres">
      <dgm:prSet presAssocID="{F4076E46-7CE5-4CB7-B5EC-F463E1CED42F}" presName="Name0" presStyleCnt="0">
        <dgm:presLayoutVars>
          <dgm:dir/>
          <dgm:animLvl val="lvl"/>
          <dgm:resizeHandles val="exact"/>
        </dgm:presLayoutVars>
      </dgm:prSet>
      <dgm:spPr/>
    </dgm:pt>
    <dgm:pt modelId="{2F6FCCB9-E503-4034-96E3-AFE2CFDB717F}" type="pres">
      <dgm:prSet presAssocID="{7DF51ADB-A2D8-4298-8C43-5B2AF64E6625}" presName="Name8" presStyleCnt="0"/>
      <dgm:spPr/>
    </dgm:pt>
    <dgm:pt modelId="{F64A428A-9334-4BCA-8E5B-F6D9F6745CEF}" type="pres">
      <dgm:prSet presAssocID="{7DF51ADB-A2D8-4298-8C43-5B2AF64E6625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067230-AE5F-4E9A-9C48-897A9A8D8E37}" type="pres">
      <dgm:prSet presAssocID="{7DF51ADB-A2D8-4298-8C43-5B2AF64E66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0FA39A-A40D-455D-A56F-CA9425D97A4C}" type="pres">
      <dgm:prSet presAssocID="{82C82411-9461-4F3B-89B9-8AC3FE8956FA}" presName="Name8" presStyleCnt="0"/>
      <dgm:spPr/>
    </dgm:pt>
    <dgm:pt modelId="{7AEE9C99-CD57-48F9-B37B-1D8583AA2154}" type="pres">
      <dgm:prSet presAssocID="{82C82411-9461-4F3B-89B9-8AC3FE8956FA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061702-7299-4896-B831-393863530F3B}" type="pres">
      <dgm:prSet presAssocID="{82C82411-9461-4F3B-89B9-8AC3FE8956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F8459C-FFBA-4FEF-8BBF-C919E67186CF}" type="pres">
      <dgm:prSet presAssocID="{A4F61F7A-1C3C-405B-82A0-780B90010740}" presName="Name8" presStyleCnt="0"/>
      <dgm:spPr/>
    </dgm:pt>
    <dgm:pt modelId="{A6BF0B26-84D2-4263-BAE6-5A7981708019}" type="pres">
      <dgm:prSet presAssocID="{A4F61F7A-1C3C-405B-82A0-780B90010740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8E54E72-E360-4DE9-94DA-3CC60308301C}" type="pres">
      <dgm:prSet presAssocID="{A4F61F7A-1C3C-405B-82A0-780B900107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3EEB12-7678-456C-806A-E9B0BF8493F2}" type="pres">
      <dgm:prSet presAssocID="{9CE8897B-680F-4B51-A696-96E777EB22DF}" presName="Name8" presStyleCnt="0"/>
      <dgm:spPr/>
    </dgm:pt>
    <dgm:pt modelId="{4036B2D5-E6EC-45FC-8D7C-EA28879604C1}" type="pres">
      <dgm:prSet presAssocID="{9CE8897B-680F-4B51-A696-96E777EB22DF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0CBB25-C50B-450B-9CE9-7F1554155348}" type="pres">
      <dgm:prSet presAssocID="{9CE8897B-680F-4B51-A696-96E777EB22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89D8AB1-525B-4011-A29C-13CE3498DCFB}" srcId="{F4076E46-7CE5-4CB7-B5EC-F463E1CED42F}" destId="{82C82411-9461-4F3B-89B9-8AC3FE8956FA}" srcOrd="1" destOrd="0" parTransId="{A392AF7D-6025-4B6B-A74B-5EFD8AB2A16C}" sibTransId="{6DDD7F8C-1DC2-46EE-A4BD-FAFE01B68BC2}"/>
    <dgm:cxn modelId="{72EC718C-5195-4BFC-8E56-107B380769C0}" type="presOf" srcId="{F4076E46-7CE5-4CB7-B5EC-F463E1CED42F}" destId="{E8A0A345-636A-46C7-8FF2-7516D27591F5}" srcOrd="0" destOrd="0" presId="urn:microsoft.com/office/officeart/2005/8/layout/pyramid3"/>
    <dgm:cxn modelId="{E3160605-CC72-459D-8006-432E689EBA10}" type="presOf" srcId="{A4F61F7A-1C3C-405B-82A0-780B90010740}" destId="{C8E54E72-E360-4DE9-94DA-3CC60308301C}" srcOrd="1" destOrd="0" presId="urn:microsoft.com/office/officeart/2005/8/layout/pyramid3"/>
    <dgm:cxn modelId="{BD03071D-F047-4D20-80BF-B19996555AB7}" srcId="{F4076E46-7CE5-4CB7-B5EC-F463E1CED42F}" destId="{A4F61F7A-1C3C-405B-82A0-780B90010740}" srcOrd="2" destOrd="0" parTransId="{BF661417-82BE-4445-9924-176BD8DD2E48}" sibTransId="{58857496-D688-413B-92A6-159B0B27E8C4}"/>
    <dgm:cxn modelId="{062956FF-D980-4026-A347-EA1EACAB0B1B}" type="presOf" srcId="{7DF51ADB-A2D8-4298-8C43-5B2AF64E6625}" destId="{F0067230-AE5F-4E9A-9C48-897A9A8D8E37}" srcOrd="1" destOrd="0" presId="urn:microsoft.com/office/officeart/2005/8/layout/pyramid3"/>
    <dgm:cxn modelId="{9876ADBF-1B74-4DB1-8943-8505E183A0A4}" type="presOf" srcId="{9CE8897B-680F-4B51-A696-96E777EB22DF}" destId="{4036B2D5-E6EC-45FC-8D7C-EA28879604C1}" srcOrd="0" destOrd="0" presId="urn:microsoft.com/office/officeart/2005/8/layout/pyramid3"/>
    <dgm:cxn modelId="{8FFF4850-E572-4FB1-819A-648BEEC2024B}" type="presOf" srcId="{82C82411-9461-4F3B-89B9-8AC3FE8956FA}" destId="{5E061702-7299-4896-B831-393863530F3B}" srcOrd="1" destOrd="0" presId="urn:microsoft.com/office/officeart/2005/8/layout/pyramid3"/>
    <dgm:cxn modelId="{33AA19E4-981F-44A6-844A-B8EBD2E4A3BB}" srcId="{F4076E46-7CE5-4CB7-B5EC-F463E1CED42F}" destId="{7DF51ADB-A2D8-4298-8C43-5B2AF64E6625}" srcOrd="0" destOrd="0" parTransId="{9F1F7CF9-A093-4E7C-86F9-F9C8A5D289D9}" sibTransId="{84818685-D68B-440A-8235-DD58AC12626E}"/>
    <dgm:cxn modelId="{3CC19BAB-B03A-4BC9-A2E1-A57DA83F2D1D}" type="presOf" srcId="{7DF51ADB-A2D8-4298-8C43-5B2AF64E6625}" destId="{F64A428A-9334-4BCA-8E5B-F6D9F6745CEF}" srcOrd="0" destOrd="0" presId="urn:microsoft.com/office/officeart/2005/8/layout/pyramid3"/>
    <dgm:cxn modelId="{8C7BD2E0-BD41-4212-806B-5AA8FBD93162}" type="presOf" srcId="{9CE8897B-680F-4B51-A696-96E777EB22DF}" destId="{560CBB25-C50B-450B-9CE9-7F1554155348}" srcOrd="1" destOrd="0" presId="urn:microsoft.com/office/officeart/2005/8/layout/pyramid3"/>
    <dgm:cxn modelId="{4D6E2731-6E5D-4DB1-B096-A4986EFB178E}" type="presOf" srcId="{A4F61F7A-1C3C-405B-82A0-780B90010740}" destId="{A6BF0B26-84D2-4263-BAE6-5A7981708019}" srcOrd="0" destOrd="0" presId="urn:microsoft.com/office/officeart/2005/8/layout/pyramid3"/>
    <dgm:cxn modelId="{9D1318B7-8478-4D38-BDC3-24B0BFFCB2B8}" type="presOf" srcId="{82C82411-9461-4F3B-89B9-8AC3FE8956FA}" destId="{7AEE9C99-CD57-48F9-B37B-1D8583AA2154}" srcOrd="0" destOrd="0" presId="urn:microsoft.com/office/officeart/2005/8/layout/pyramid3"/>
    <dgm:cxn modelId="{45F886A9-9BFE-451E-A2D0-AF237690EFE1}" srcId="{F4076E46-7CE5-4CB7-B5EC-F463E1CED42F}" destId="{9CE8897B-680F-4B51-A696-96E777EB22DF}" srcOrd="3" destOrd="0" parTransId="{71C8580F-6FA3-44D2-8F2E-523DF575784E}" sibTransId="{58D662E3-9C41-4E31-82B4-A695C7F48600}"/>
    <dgm:cxn modelId="{230227FE-7DCC-45D6-832E-8C36EAE83698}" type="presParOf" srcId="{E8A0A345-636A-46C7-8FF2-7516D27591F5}" destId="{2F6FCCB9-E503-4034-96E3-AFE2CFDB717F}" srcOrd="0" destOrd="0" presId="urn:microsoft.com/office/officeart/2005/8/layout/pyramid3"/>
    <dgm:cxn modelId="{5633995C-294B-4F7B-BB02-59C64AF367D9}" type="presParOf" srcId="{2F6FCCB9-E503-4034-96E3-AFE2CFDB717F}" destId="{F64A428A-9334-4BCA-8E5B-F6D9F6745CEF}" srcOrd="0" destOrd="0" presId="urn:microsoft.com/office/officeart/2005/8/layout/pyramid3"/>
    <dgm:cxn modelId="{D5EC253F-7031-49B9-AD84-793CC7F0C5CB}" type="presParOf" srcId="{2F6FCCB9-E503-4034-96E3-AFE2CFDB717F}" destId="{F0067230-AE5F-4E9A-9C48-897A9A8D8E37}" srcOrd="1" destOrd="0" presId="urn:microsoft.com/office/officeart/2005/8/layout/pyramid3"/>
    <dgm:cxn modelId="{805B0F04-00EE-49A8-913C-E39058ECF187}" type="presParOf" srcId="{E8A0A345-636A-46C7-8FF2-7516D27591F5}" destId="{1F0FA39A-A40D-455D-A56F-CA9425D97A4C}" srcOrd="1" destOrd="0" presId="urn:microsoft.com/office/officeart/2005/8/layout/pyramid3"/>
    <dgm:cxn modelId="{87F2027E-9313-4BC7-88B6-787052A1E672}" type="presParOf" srcId="{1F0FA39A-A40D-455D-A56F-CA9425D97A4C}" destId="{7AEE9C99-CD57-48F9-B37B-1D8583AA2154}" srcOrd="0" destOrd="0" presId="urn:microsoft.com/office/officeart/2005/8/layout/pyramid3"/>
    <dgm:cxn modelId="{6E58C048-544D-4FF3-88A9-C9D4DD1D9014}" type="presParOf" srcId="{1F0FA39A-A40D-455D-A56F-CA9425D97A4C}" destId="{5E061702-7299-4896-B831-393863530F3B}" srcOrd="1" destOrd="0" presId="urn:microsoft.com/office/officeart/2005/8/layout/pyramid3"/>
    <dgm:cxn modelId="{3EE38D9E-E394-4110-8E51-C0D7AD8C941B}" type="presParOf" srcId="{E8A0A345-636A-46C7-8FF2-7516D27591F5}" destId="{E7F8459C-FFBA-4FEF-8BBF-C919E67186CF}" srcOrd="2" destOrd="0" presId="urn:microsoft.com/office/officeart/2005/8/layout/pyramid3"/>
    <dgm:cxn modelId="{663A0BEA-F88B-4B70-A00D-408362F24C8A}" type="presParOf" srcId="{E7F8459C-FFBA-4FEF-8BBF-C919E67186CF}" destId="{A6BF0B26-84D2-4263-BAE6-5A7981708019}" srcOrd="0" destOrd="0" presId="urn:microsoft.com/office/officeart/2005/8/layout/pyramid3"/>
    <dgm:cxn modelId="{C5AF7EB2-3F1C-46AF-B1A2-EDE4D5E6A17A}" type="presParOf" srcId="{E7F8459C-FFBA-4FEF-8BBF-C919E67186CF}" destId="{C8E54E72-E360-4DE9-94DA-3CC60308301C}" srcOrd="1" destOrd="0" presId="urn:microsoft.com/office/officeart/2005/8/layout/pyramid3"/>
    <dgm:cxn modelId="{F76D5051-90AA-43B1-8DA9-E43B25E40B60}" type="presParOf" srcId="{E8A0A345-636A-46C7-8FF2-7516D27591F5}" destId="{2E3EEB12-7678-456C-806A-E9B0BF8493F2}" srcOrd="3" destOrd="0" presId="urn:microsoft.com/office/officeart/2005/8/layout/pyramid3"/>
    <dgm:cxn modelId="{ED88EDE8-9F01-4343-BEBB-D8235356B9E2}" type="presParOf" srcId="{2E3EEB12-7678-456C-806A-E9B0BF8493F2}" destId="{4036B2D5-E6EC-45FC-8D7C-EA28879604C1}" srcOrd="0" destOrd="0" presId="urn:microsoft.com/office/officeart/2005/8/layout/pyramid3"/>
    <dgm:cxn modelId="{7C117485-6D96-4CF9-8BC3-13FF50B540FA}" type="presParOf" srcId="{2E3EEB12-7678-456C-806A-E9B0BF8493F2}" destId="{560CBB25-C50B-450B-9CE9-7F155415534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D51C90-0CE7-44D6-939C-3CC3C6D888EC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1.</a:t>
          </a:r>
          <a:endParaRPr lang="pl-PL" sz="2300" kern="1200" dirty="0"/>
        </a:p>
      </dsp:txBody>
      <dsp:txXfrm rot="5400000">
        <a:off x="-169068" y="169670"/>
        <a:ext cx="1127124" cy="788987"/>
      </dsp:txXfrm>
    </dsp:sp>
    <dsp:sp modelId="{FD23A13D-0691-47E2-B38A-C61C8E10D9B6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 </a:t>
          </a:r>
          <a:r>
            <a:rPr lang="pl-PL" sz="2400" kern="1200" dirty="0" err="1" smtClean="0"/>
            <a:t>Social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policy</a:t>
          </a:r>
          <a:r>
            <a:rPr lang="pl-PL" sz="2400" kern="1200" dirty="0" smtClean="0"/>
            <a:t>  for </a:t>
          </a:r>
          <a:r>
            <a:rPr lang="pl-PL" sz="2400" kern="1200" dirty="0" err="1" smtClean="0"/>
            <a:t>adults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with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intellectual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disabilities</a:t>
          </a:r>
          <a:r>
            <a:rPr lang="pl-PL" sz="2400" kern="1200" dirty="0" smtClean="0"/>
            <a:t> in Poland</a:t>
          </a:r>
          <a:endParaRPr lang="pl-PL" sz="2400" kern="1200" dirty="0"/>
        </a:p>
      </dsp:txBody>
      <dsp:txXfrm rot="5400000">
        <a:off x="3076178" y="-2286589"/>
        <a:ext cx="732631" cy="5307012"/>
      </dsp:txXfrm>
    </dsp:sp>
    <dsp:sp modelId="{45057287-230B-4923-9397-79457C842EFA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2.</a:t>
          </a:r>
          <a:endParaRPr lang="pl-PL" sz="2300" kern="1200" dirty="0"/>
        </a:p>
      </dsp:txBody>
      <dsp:txXfrm rot="5400000">
        <a:off x="-169068" y="1148227"/>
        <a:ext cx="1127124" cy="788987"/>
      </dsp:txXfrm>
    </dsp:sp>
    <dsp:sp modelId="{E7832198-40A4-4D37-8220-ABEE6617330A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 </a:t>
          </a:r>
          <a:r>
            <a:rPr lang="pl-PL" sz="2400" kern="1200" dirty="0" err="1" smtClean="0"/>
            <a:t>Social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support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network</a:t>
          </a:r>
          <a:r>
            <a:rPr lang="pl-PL" sz="2400" kern="1200" dirty="0" smtClean="0"/>
            <a:t> for </a:t>
          </a:r>
          <a:r>
            <a:rPr lang="pl-PL" sz="2400" kern="1200" dirty="0" err="1" smtClean="0"/>
            <a:t>adults</a:t>
          </a:r>
          <a:r>
            <a:rPr lang="pl-PL" sz="2400" kern="1200" dirty="0" smtClean="0"/>
            <a:t> with </a:t>
          </a:r>
          <a:r>
            <a:rPr lang="pl-PL" sz="2400" kern="1200" dirty="0" err="1" smtClean="0"/>
            <a:t>intellectual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disability</a:t>
          </a:r>
          <a:r>
            <a:rPr lang="pl-PL" sz="2400" kern="1200" dirty="0" smtClean="0"/>
            <a:t> </a:t>
          </a:r>
          <a:endParaRPr lang="pl-PL" sz="2400" kern="1200" dirty="0"/>
        </a:p>
      </dsp:txBody>
      <dsp:txXfrm rot="5400000">
        <a:off x="3076178" y="-1308031"/>
        <a:ext cx="732631" cy="5307012"/>
      </dsp:txXfrm>
    </dsp:sp>
    <dsp:sp modelId="{D0836CC5-9184-4EEF-B9F4-D6693996E8FF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3.</a:t>
          </a:r>
        </a:p>
      </dsp:txBody>
      <dsp:txXfrm rot="5400000">
        <a:off x="-169068" y="2126784"/>
        <a:ext cx="1127124" cy="788987"/>
      </dsp:txXfrm>
    </dsp:sp>
    <dsp:sp modelId="{88006350-3DA2-4814-9F67-6871021A8CE0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err="1" smtClean="0"/>
            <a:t>Supported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Employment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Projects</a:t>
          </a:r>
          <a:endParaRPr lang="pl-PL" sz="2400" kern="1200" dirty="0" smtClean="0"/>
        </a:p>
      </dsp:txBody>
      <dsp:txXfrm rot="5400000">
        <a:off x="3076178" y="-329474"/>
        <a:ext cx="732631" cy="5307012"/>
      </dsp:txXfrm>
    </dsp:sp>
    <dsp:sp modelId="{21071AC9-EEEB-460B-8E48-F9C0B72A08ED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4.</a:t>
          </a:r>
        </a:p>
      </dsp:txBody>
      <dsp:txXfrm rot="5400000">
        <a:off x="-169068" y="3105342"/>
        <a:ext cx="1127124" cy="788987"/>
      </dsp:txXfrm>
    </dsp:sp>
    <dsp:sp modelId="{1B10A93F-3A5F-4735-927E-09D99F70EE66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S</a:t>
          </a:r>
          <a:r>
            <a:rPr lang="en-US" sz="2400" kern="1200" dirty="0" smtClean="0"/>
            <a:t>t</a:t>
          </a:r>
          <a:r>
            <a:rPr lang="pl-PL" sz="2400" kern="1200" dirty="0" smtClean="0"/>
            <a:t>ong</a:t>
          </a:r>
          <a:r>
            <a:rPr lang="en-US" sz="2400" kern="1200" dirty="0" smtClean="0"/>
            <a:t> and weak</a:t>
          </a:r>
          <a:r>
            <a:rPr lang="pl-PL" sz="2400" kern="1200" dirty="0" smtClean="0"/>
            <a:t> points</a:t>
          </a:r>
          <a:r>
            <a:rPr lang="en-US" sz="2400" kern="1200" dirty="0" smtClean="0"/>
            <a:t> of Polish </a:t>
          </a:r>
          <a:r>
            <a:rPr lang="pl-PL" sz="2400" kern="1200" dirty="0" smtClean="0"/>
            <a:t>S</a:t>
          </a:r>
          <a:r>
            <a:rPr lang="en-US" sz="2400" kern="1200" dirty="0" err="1" smtClean="0"/>
            <a:t>upported</a:t>
          </a:r>
          <a:r>
            <a:rPr lang="en-US" sz="2400" kern="1200" dirty="0" smtClean="0"/>
            <a:t> </a:t>
          </a:r>
          <a:r>
            <a:rPr lang="pl-PL" sz="2400" kern="1200" dirty="0" smtClean="0"/>
            <a:t>E</a:t>
          </a:r>
          <a:r>
            <a:rPr lang="en-US" sz="2400" kern="1200" dirty="0" err="1" smtClean="0"/>
            <a:t>mployment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Projects</a:t>
          </a:r>
          <a:endParaRPr lang="pl-PL" sz="2400" kern="1200" dirty="0" smtClean="0"/>
        </a:p>
      </dsp:txBody>
      <dsp:txXfrm rot="5400000">
        <a:off x="3076178" y="649083"/>
        <a:ext cx="732631" cy="530701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65D391-B1EC-4857-B992-C32FCB34B798}">
      <dsp:nvSpPr>
        <dsp:cNvPr id="0" name=""/>
        <dsp:cNvSpPr/>
      </dsp:nvSpPr>
      <dsp:spPr>
        <a:xfrm>
          <a:off x="0" y="864103"/>
          <a:ext cx="6096000" cy="243840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90493B-1F27-433D-8B3D-ED50742B12D3}">
      <dsp:nvSpPr>
        <dsp:cNvPr id="0" name=""/>
        <dsp:cNvSpPr/>
      </dsp:nvSpPr>
      <dsp:spPr>
        <a:xfrm>
          <a:off x="731520" y="1239519"/>
          <a:ext cx="2011680" cy="1194816"/>
        </a:xfrm>
        <a:prstGeom prst="rect">
          <a:avLst/>
        </a:prstGeom>
        <a:noFill/>
        <a:ln w="31750" cap="flat" cmpd="sng" algn="ctr">
          <a:noFill/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Strong points</a:t>
          </a:r>
          <a:endParaRPr lang="pl-PL" sz="3500" kern="1200" dirty="0"/>
        </a:p>
      </dsp:txBody>
      <dsp:txXfrm>
        <a:off x="731520" y="1239519"/>
        <a:ext cx="2011680" cy="1194816"/>
      </dsp:txXfrm>
    </dsp:sp>
    <dsp:sp modelId="{AC146E7A-5356-4A5E-9B40-8696DF41729E}">
      <dsp:nvSpPr>
        <dsp:cNvPr id="0" name=""/>
        <dsp:cNvSpPr/>
      </dsp:nvSpPr>
      <dsp:spPr>
        <a:xfrm>
          <a:off x="3048000" y="1629663"/>
          <a:ext cx="2377440" cy="1194816"/>
        </a:xfrm>
        <a:prstGeom prst="rect">
          <a:avLst/>
        </a:prstGeom>
        <a:noFill/>
        <a:ln w="31750" cap="flat" cmpd="sng" algn="ctr">
          <a:noFill/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Weak points</a:t>
          </a:r>
          <a:endParaRPr lang="pl-PL" sz="3500" kern="1200" dirty="0"/>
        </a:p>
      </dsp:txBody>
      <dsp:txXfrm>
        <a:off x="3048000" y="1629663"/>
        <a:ext cx="2377440" cy="119481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C27CEE-4A81-49EE-9FF2-569B779F42D3}">
      <dsp:nvSpPr>
        <dsp:cNvPr id="0" name=""/>
        <dsp:cNvSpPr/>
      </dsp:nvSpPr>
      <dsp:spPr>
        <a:xfrm>
          <a:off x="0" y="73712"/>
          <a:ext cx="7488832" cy="636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Lack of strategic framework for supported employment - lack of </a:t>
          </a:r>
          <a:r>
            <a:rPr lang="en-US" sz="1700" kern="1200" dirty="0" err="1" smtClean="0"/>
            <a:t>sy</a:t>
          </a:r>
          <a:r>
            <a:rPr lang="pl-PL" sz="1700" kern="1200" dirty="0" smtClean="0"/>
            <a:t>s</a:t>
          </a:r>
          <a:r>
            <a:rPr lang="en-US" sz="1700" kern="1200" dirty="0" smtClean="0"/>
            <a:t>tem level solutions</a:t>
          </a:r>
          <a:endParaRPr lang="pl-PL" sz="1700" kern="1200" dirty="0"/>
        </a:p>
      </dsp:txBody>
      <dsp:txXfrm>
        <a:off x="0" y="73712"/>
        <a:ext cx="7488832" cy="636480"/>
      </dsp:txXfrm>
    </dsp:sp>
    <dsp:sp modelId="{CA32E4AA-15F2-4EFA-9A3C-AC6A817DD485}">
      <dsp:nvSpPr>
        <dsp:cNvPr id="0" name=""/>
        <dsp:cNvSpPr/>
      </dsp:nvSpPr>
      <dsp:spPr>
        <a:xfrm>
          <a:off x="0" y="759152"/>
          <a:ext cx="7488832" cy="636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Lack of national level strategy of including supported employment into the mainstream employment </a:t>
          </a:r>
          <a:endParaRPr lang="pl-PL" sz="1700" kern="1200" dirty="0"/>
        </a:p>
      </dsp:txBody>
      <dsp:txXfrm>
        <a:off x="0" y="759152"/>
        <a:ext cx="7488832" cy="636480"/>
      </dsp:txXfrm>
    </dsp:sp>
    <dsp:sp modelId="{2C5FFB5A-6D37-497B-BB39-8962D784A370}">
      <dsp:nvSpPr>
        <dsp:cNvPr id="0" name=""/>
        <dsp:cNvSpPr/>
      </dsp:nvSpPr>
      <dsp:spPr>
        <a:xfrm>
          <a:off x="0" y="1444592"/>
          <a:ext cx="7488832" cy="636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Lack of regulation (currently being developed)</a:t>
          </a:r>
          <a:endParaRPr lang="pl-PL" sz="1700" kern="1200" dirty="0"/>
        </a:p>
      </dsp:txBody>
      <dsp:txXfrm>
        <a:off x="0" y="1444592"/>
        <a:ext cx="7488832" cy="636480"/>
      </dsp:txXfrm>
    </dsp:sp>
    <dsp:sp modelId="{6E0192EE-FEA2-4BCB-81BB-DBEC6F77A93D}">
      <dsp:nvSpPr>
        <dsp:cNvPr id="0" name=""/>
        <dsp:cNvSpPr/>
      </dsp:nvSpPr>
      <dsp:spPr>
        <a:xfrm>
          <a:off x="0" y="2130032"/>
          <a:ext cx="7488832" cy="636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Lack of targeted funding for the policy on supported employment</a:t>
          </a:r>
          <a:endParaRPr lang="pl-PL" sz="1700" kern="1200" dirty="0"/>
        </a:p>
      </dsp:txBody>
      <dsp:txXfrm>
        <a:off x="0" y="2130032"/>
        <a:ext cx="7488832" cy="636480"/>
      </dsp:txXfrm>
    </dsp:sp>
    <dsp:sp modelId="{D6ACA09B-052D-40C8-B8AF-E96080A03F19}">
      <dsp:nvSpPr>
        <dsp:cNvPr id="0" name=""/>
        <dsp:cNvSpPr/>
      </dsp:nvSpPr>
      <dsp:spPr>
        <a:xfrm>
          <a:off x="0" y="2815472"/>
          <a:ext cx="7488832" cy="636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Supported Employment services are provided on a project basis. Therefore, it is difficult to ensure continuity of projects and raise funding.</a:t>
          </a:r>
          <a:endParaRPr lang="pl-PL" sz="1700" kern="1200" dirty="0"/>
        </a:p>
      </dsp:txBody>
      <dsp:txXfrm>
        <a:off x="0" y="2815472"/>
        <a:ext cx="7488832" cy="636480"/>
      </dsp:txXfrm>
    </dsp:sp>
    <dsp:sp modelId="{F68B18FF-10FC-4F6B-A0C9-66B022C5C5E7}">
      <dsp:nvSpPr>
        <dsp:cNvPr id="0" name=""/>
        <dsp:cNvSpPr/>
      </dsp:nvSpPr>
      <dsp:spPr>
        <a:xfrm>
          <a:off x="0" y="3500912"/>
          <a:ext cx="7488832" cy="636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Difficulties in attracting employers because of the stereotypes associated with persons with disabilities. </a:t>
          </a:r>
          <a:endParaRPr lang="pl-PL" sz="1700" kern="1200" dirty="0"/>
        </a:p>
      </dsp:txBody>
      <dsp:txXfrm>
        <a:off x="0" y="3500912"/>
        <a:ext cx="7488832" cy="636480"/>
      </dsp:txXfrm>
    </dsp:sp>
    <dsp:sp modelId="{F145445B-DC99-444F-A7D5-816BECC0A584}">
      <dsp:nvSpPr>
        <dsp:cNvPr id="0" name=""/>
        <dsp:cNvSpPr/>
      </dsp:nvSpPr>
      <dsp:spPr>
        <a:xfrm>
          <a:off x="0" y="4186352"/>
          <a:ext cx="7488832" cy="636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Lack of family support</a:t>
          </a:r>
          <a:endParaRPr lang="pl-PL" sz="1700" kern="1200" dirty="0"/>
        </a:p>
      </dsp:txBody>
      <dsp:txXfrm>
        <a:off x="0" y="4186352"/>
        <a:ext cx="7488832" cy="63648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C27CEE-4A81-49EE-9FF2-569B779F42D3}">
      <dsp:nvSpPr>
        <dsp:cNvPr id="0" name=""/>
        <dsp:cNvSpPr/>
      </dsp:nvSpPr>
      <dsp:spPr>
        <a:xfrm>
          <a:off x="0" y="867"/>
          <a:ext cx="7488832" cy="804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</a:t>
          </a:r>
          <a:r>
            <a:rPr lang="en-US" sz="1800" kern="1200" dirty="0" err="1" smtClean="0"/>
            <a:t>revents</a:t>
          </a:r>
          <a:r>
            <a:rPr lang="en-US" sz="1800" kern="1200" dirty="0" smtClean="0"/>
            <a:t> the intellectually dis</a:t>
          </a:r>
          <a:r>
            <a:rPr lang="pl-PL" sz="1800" kern="1200" dirty="0" smtClean="0"/>
            <a:t>a</a:t>
          </a:r>
          <a:r>
            <a:rPr lang="en-US" sz="1800" kern="1200" dirty="0" smtClean="0"/>
            <a:t>bled from being excluded from paid employment</a:t>
          </a:r>
          <a:endParaRPr lang="pl-PL" sz="1800" kern="1200" dirty="0"/>
        </a:p>
      </dsp:txBody>
      <dsp:txXfrm>
        <a:off x="0" y="867"/>
        <a:ext cx="7488832" cy="804960"/>
      </dsp:txXfrm>
    </dsp:sp>
    <dsp:sp modelId="{6915C514-3EF6-4053-858B-C142642C35C3}">
      <dsp:nvSpPr>
        <dsp:cNvPr id="0" name=""/>
        <dsp:cNvSpPr/>
      </dsp:nvSpPr>
      <dsp:spPr>
        <a:xfrm>
          <a:off x="0" y="929668"/>
          <a:ext cx="7488832" cy="804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I</a:t>
          </a:r>
          <a:r>
            <a:rPr lang="en-US" sz="1800" kern="1200" dirty="0" err="1" smtClean="0"/>
            <a:t>mproves</a:t>
          </a:r>
          <a:r>
            <a:rPr lang="en-US" sz="1800" kern="1200" dirty="0" smtClean="0"/>
            <a:t> the social status of persons with intellectual disability</a:t>
          </a:r>
          <a:endParaRPr lang="pl-PL" sz="1800" kern="1200" dirty="0"/>
        </a:p>
      </dsp:txBody>
      <dsp:txXfrm>
        <a:off x="0" y="929668"/>
        <a:ext cx="7488832" cy="804960"/>
      </dsp:txXfrm>
    </dsp:sp>
    <dsp:sp modelId="{732BAA2A-3100-4070-84F2-B294CF52D6CD}">
      <dsp:nvSpPr>
        <dsp:cNvPr id="0" name=""/>
        <dsp:cNvSpPr/>
      </dsp:nvSpPr>
      <dsp:spPr>
        <a:xfrm>
          <a:off x="0" y="1858467"/>
          <a:ext cx="7488832" cy="804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R</a:t>
          </a:r>
          <a:r>
            <a:rPr lang="en-US" sz="1800" kern="1200" dirty="0" err="1" smtClean="0"/>
            <a:t>easserts</a:t>
          </a:r>
          <a:r>
            <a:rPr lang="en-US" sz="1800" kern="1200" dirty="0" smtClean="0"/>
            <a:t> the role of a disabled person as a worker, helps create their positive social image, breaks social barriers </a:t>
          </a:r>
          <a:endParaRPr lang="pl-PL" sz="1800" kern="1200" dirty="0"/>
        </a:p>
      </dsp:txBody>
      <dsp:txXfrm>
        <a:off x="0" y="1858467"/>
        <a:ext cx="7488832" cy="80496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ED754E-C0C4-41B6-B29F-9B89008FE0F8}">
      <dsp:nvSpPr>
        <dsp:cNvPr id="0" name=""/>
        <dsp:cNvSpPr/>
      </dsp:nvSpPr>
      <dsp:spPr>
        <a:xfrm>
          <a:off x="1550512" y="245727"/>
          <a:ext cx="4876741" cy="169362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F3A99-14F6-40CA-A073-08680E01F10C}">
      <dsp:nvSpPr>
        <dsp:cNvPr id="0" name=""/>
        <dsp:cNvSpPr/>
      </dsp:nvSpPr>
      <dsp:spPr>
        <a:xfrm>
          <a:off x="3523891" y="4392848"/>
          <a:ext cx="945104" cy="604867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F0D66DC-251E-4F7E-91D2-7DE85674BF54}">
      <dsp:nvSpPr>
        <dsp:cNvPr id="0" name=""/>
        <dsp:cNvSpPr/>
      </dsp:nvSpPr>
      <dsp:spPr>
        <a:xfrm>
          <a:off x="1728192" y="4876741"/>
          <a:ext cx="4536504" cy="1134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err="1" smtClean="0"/>
            <a:t>Our</a:t>
          </a:r>
          <a:r>
            <a:rPr lang="pl-PL" sz="3600" kern="1200" dirty="0" smtClean="0"/>
            <a:t> </a:t>
          </a:r>
          <a:r>
            <a:rPr lang="pl-PL" sz="3600" kern="1200" dirty="0" err="1" smtClean="0"/>
            <a:t>future</a:t>
          </a:r>
          <a:r>
            <a:rPr lang="pl-PL" sz="3600" kern="1200" dirty="0" smtClean="0"/>
            <a:t> </a:t>
          </a:r>
          <a:r>
            <a:rPr lang="pl-PL" sz="3600" kern="1200" dirty="0" err="1" smtClean="0"/>
            <a:t>aims</a:t>
          </a:r>
          <a:r>
            <a:rPr lang="pl-PL" sz="3600" kern="1200" dirty="0" smtClean="0"/>
            <a:t> </a:t>
          </a:r>
          <a:r>
            <a:rPr lang="pl-PL" sz="3600" kern="1200" dirty="0" err="1" smtClean="0"/>
            <a:t>are</a:t>
          </a:r>
          <a:endParaRPr lang="pl-PL" sz="3600" kern="1200" dirty="0" smtClean="0"/>
        </a:p>
      </dsp:txBody>
      <dsp:txXfrm>
        <a:off x="1728192" y="4876741"/>
        <a:ext cx="4536504" cy="1134126"/>
      </dsp:txXfrm>
    </dsp:sp>
    <dsp:sp modelId="{57453B26-F868-4F5C-ACA7-9C1FE94ED32F}">
      <dsp:nvSpPr>
        <dsp:cNvPr id="0" name=""/>
        <dsp:cNvSpPr/>
      </dsp:nvSpPr>
      <dsp:spPr>
        <a:xfrm>
          <a:off x="3323529" y="2070157"/>
          <a:ext cx="1701189" cy="17011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C</a:t>
          </a:r>
          <a:r>
            <a:rPr lang="en-US" sz="1400" kern="1200" dirty="0" err="1" smtClean="0"/>
            <a:t>reat</a:t>
          </a:r>
          <a:r>
            <a:rPr lang="pl-PL" sz="1400" kern="1200" dirty="0" err="1" smtClean="0"/>
            <a:t>ing</a:t>
          </a:r>
          <a:r>
            <a:rPr lang="pl-PL" sz="1400" kern="1200" dirty="0" smtClean="0"/>
            <a:t> </a:t>
          </a:r>
          <a:r>
            <a:rPr lang="en-US" sz="1400" kern="1200" dirty="0" smtClean="0"/>
            <a:t>positive social image,</a:t>
          </a:r>
          <a:r>
            <a:rPr lang="pl-PL" sz="1400" kern="1200" dirty="0" smtClean="0"/>
            <a:t> and </a:t>
          </a:r>
          <a:r>
            <a:rPr lang="en-US" sz="1400" kern="1200" dirty="0" smtClean="0"/>
            <a:t>break</a:t>
          </a:r>
          <a:r>
            <a:rPr lang="pl-PL" sz="1400" kern="1200" dirty="0" err="1" smtClean="0"/>
            <a:t>ing</a:t>
          </a:r>
          <a:r>
            <a:rPr lang="en-US" sz="1400" kern="1200" dirty="0" smtClean="0"/>
            <a:t> social barriers </a:t>
          </a:r>
          <a:endParaRPr lang="pl-PL" sz="1400" kern="1200" dirty="0" smtClean="0"/>
        </a:p>
      </dsp:txBody>
      <dsp:txXfrm>
        <a:off x="3323529" y="2070157"/>
        <a:ext cx="1701189" cy="1701189"/>
      </dsp:txXfrm>
    </dsp:sp>
    <dsp:sp modelId="{6D1614B9-DF44-40CA-AFF8-6BB75790ABAD}">
      <dsp:nvSpPr>
        <dsp:cNvPr id="0" name=""/>
        <dsp:cNvSpPr/>
      </dsp:nvSpPr>
      <dsp:spPr>
        <a:xfrm>
          <a:off x="2170589" y="792084"/>
          <a:ext cx="1701189" cy="1755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err="1" smtClean="0"/>
            <a:t>Promoting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the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Supported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Employment</a:t>
          </a:r>
          <a:endParaRPr lang="pl-PL" sz="1400" kern="1200" dirty="0"/>
        </a:p>
      </dsp:txBody>
      <dsp:txXfrm>
        <a:off x="2170589" y="792084"/>
        <a:ext cx="1701189" cy="1755184"/>
      </dsp:txXfrm>
    </dsp:sp>
    <dsp:sp modelId="{1C25D340-54EB-4DFC-AC01-1D860E072602}">
      <dsp:nvSpPr>
        <dsp:cNvPr id="0" name=""/>
        <dsp:cNvSpPr/>
      </dsp:nvSpPr>
      <dsp:spPr>
        <a:xfrm>
          <a:off x="3826760" y="504060"/>
          <a:ext cx="1755201" cy="17011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Attracting new employers </a:t>
          </a:r>
          <a:endParaRPr lang="pl-PL" sz="1400" kern="1200" dirty="0"/>
        </a:p>
      </dsp:txBody>
      <dsp:txXfrm>
        <a:off x="3826760" y="504060"/>
        <a:ext cx="1755201" cy="1701189"/>
      </dsp:txXfrm>
    </dsp:sp>
    <dsp:sp modelId="{36A0165F-B976-4CAD-B092-5911982F76AF}">
      <dsp:nvSpPr>
        <dsp:cNvPr id="0" name=""/>
        <dsp:cNvSpPr/>
      </dsp:nvSpPr>
      <dsp:spPr>
        <a:xfrm>
          <a:off x="1306486" y="432038"/>
          <a:ext cx="5292588" cy="423407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C8AA08-0B40-41FC-8B1A-EAD4341CA1B0}">
      <dsp:nvSpPr>
        <dsp:cNvPr id="0" name=""/>
        <dsp:cNvSpPr/>
      </dsp:nvSpPr>
      <dsp:spPr>
        <a:xfrm>
          <a:off x="0" y="271998"/>
          <a:ext cx="799288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1EF5F5-8170-440A-8223-07EC2EF5119E}">
      <dsp:nvSpPr>
        <dsp:cNvPr id="0" name=""/>
        <dsp:cNvSpPr/>
      </dsp:nvSpPr>
      <dsp:spPr>
        <a:xfrm>
          <a:off x="399644" y="35837"/>
          <a:ext cx="559502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err="1" smtClean="0"/>
            <a:t>Social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inclusion</a:t>
          </a:r>
          <a:endParaRPr lang="pl-PL" sz="1600" kern="1200" dirty="0"/>
        </a:p>
      </dsp:txBody>
      <dsp:txXfrm>
        <a:off x="399644" y="35837"/>
        <a:ext cx="5595021" cy="472320"/>
      </dsp:txXfrm>
    </dsp:sp>
    <dsp:sp modelId="{967BA0F1-F4CA-499C-A525-7BB6F49DDE80}">
      <dsp:nvSpPr>
        <dsp:cNvPr id="0" name=""/>
        <dsp:cNvSpPr/>
      </dsp:nvSpPr>
      <dsp:spPr>
        <a:xfrm>
          <a:off x="0" y="997758"/>
          <a:ext cx="799288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2FBA0-62C9-40B1-89F9-A17BB6502A99}">
      <dsp:nvSpPr>
        <dsp:cNvPr id="0" name=""/>
        <dsp:cNvSpPr/>
      </dsp:nvSpPr>
      <dsp:spPr>
        <a:xfrm>
          <a:off x="399644" y="761598"/>
          <a:ext cx="559502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err="1" smtClean="0"/>
            <a:t>Countering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exclusion</a:t>
          </a:r>
          <a:r>
            <a:rPr lang="pl-PL" sz="1600" kern="1200" dirty="0" smtClean="0"/>
            <a:t> and </a:t>
          </a:r>
          <a:r>
            <a:rPr lang="pl-PL" sz="1600" kern="1200" dirty="0" err="1" smtClean="0"/>
            <a:t>discrimination</a:t>
          </a:r>
          <a:endParaRPr lang="pl-PL" sz="1600" kern="1200" dirty="0" smtClean="0"/>
        </a:p>
      </dsp:txBody>
      <dsp:txXfrm>
        <a:off x="399644" y="761598"/>
        <a:ext cx="5595021" cy="472320"/>
      </dsp:txXfrm>
    </dsp:sp>
    <dsp:sp modelId="{163D8D4F-614A-4501-AFDD-E7A67E3C70F9}">
      <dsp:nvSpPr>
        <dsp:cNvPr id="0" name=""/>
        <dsp:cNvSpPr/>
      </dsp:nvSpPr>
      <dsp:spPr>
        <a:xfrm>
          <a:off x="0" y="1723518"/>
          <a:ext cx="799288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1D1DD-48D8-494D-90E4-9FCC535E0C05}">
      <dsp:nvSpPr>
        <dsp:cNvPr id="0" name=""/>
        <dsp:cNvSpPr/>
      </dsp:nvSpPr>
      <dsp:spPr>
        <a:xfrm>
          <a:off x="399644" y="1487358"/>
          <a:ext cx="559502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smtClean="0"/>
            <a:t>Building a support system</a:t>
          </a:r>
          <a:endParaRPr lang="pl-PL" sz="1600" kern="1200" dirty="0" smtClean="0"/>
        </a:p>
      </dsp:txBody>
      <dsp:txXfrm>
        <a:off x="399644" y="1487358"/>
        <a:ext cx="5595021" cy="4723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98B40A-EFD6-49DC-9237-D0FE116F82A4}">
      <dsp:nvSpPr>
        <dsp:cNvPr id="0" name=""/>
        <dsp:cNvSpPr/>
      </dsp:nvSpPr>
      <dsp:spPr>
        <a:xfrm>
          <a:off x="0" y="84590"/>
          <a:ext cx="759796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100" kern="1200" dirty="0" smtClean="0"/>
            <a:t>Can participate in everyday life</a:t>
          </a:r>
          <a:endParaRPr lang="pl-PL" sz="4100" kern="1200" dirty="0"/>
        </a:p>
      </dsp:txBody>
      <dsp:txXfrm>
        <a:off x="0" y="84590"/>
        <a:ext cx="7597960" cy="9594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B3CA94-D052-4A9E-961E-13634D769C5D}">
      <dsp:nvSpPr>
        <dsp:cNvPr id="0" name=""/>
        <dsp:cNvSpPr/>
      </dsp:nvSpPr>
      <dsp:spPr>
        <a:xfrm>
          <a:off x="-5210197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49C71-B516-4F97-AE1D-D22676ED6489}">
      <dsp:nvSpPr>
        <dsp:cNvPr id="0" name=""/>
        <dsp:cNvSpPr/>
      </dsp:nvSpPr>
      <dsp:spPr>
        <a:xfrm>
          <a:off x="639661" y="460851"/>
          <a:ext cx="6713565" cy="9217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16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 person with disability is no longer perceived only as a sum of deficiencies and disabilities</a:t>
          </a:r>
          <a:endParaRPr lang="pl-PL" sz="2000" kern="1200" dirty="0"/>
        </a:p>
      </dsp:txBody>
      <dsp:txXfrm>
        <a:off x="639661" y="460851"/>
        <a:ext cx="6713565" cy="921702"/>
      </dsp:txXfrm>
    </dsp:sp>
    <dsp:sp modelId="{733D0DCB-7BB0-4ACC-B894-9BB2A587BDF4}">
      <dsp:nvSpPr>
        <dsp:cNvPr id="0" name=""/>
        <dsp:cNvSpPr/>
      </dsp:nvSpPr>
      <dsp:spPr>
        <a:xfrm>
          <a:off x="63597" y="345638"/>
          <a:ext cx="1152128" cy="11521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E89620-A63A-4D60-A65E-E93C6E541903}">
      <dsp:nvSpPr>
        <dsp:cNvPr id="0" name=""/>
        <dsp:cNvSpPr/>
      </dsp:nvSpPr>
      <dsp:spPr>
        <a:xfrm>
          <a:off x="974700" y="1843404"/>
          <a:ext cx="6378526" cy="9217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16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 grown-up person with disability deserves just as many education opportunities as a disabled child</a:t>
          </a:r>
          <a:endParaRPr lang="pl-PL" sz="2000" kern="1200" dirty="0"/>
        </a:p>
      </dsp:txBody>
      <dsp:txXfrm>
        <a:off x="974700" y="1843404"/>
        <a:ext cx="6378526" cy="921702"/>
      </dsp:txXfrm>
    </dsp:sp>
    <dsp:sp modelId="{F121E471-9F58-4A6C-9C9A-6FAE73CBAC90}">
      <dsp:nvSpPr>
        <dsp:cNvPr id="0" name=""/>
        <dsp:cNvSpPr/>
      </dsp:nvSpPr>
      <dsp:spPr>
        <a:xfrm>
          <a:off x="398636" y="1728192"/>
          <a:ext cx="1152128" cy="11521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CA54C3D-F475-4629-9FBF-2740732CF1CD}">
      <dsp:nvSpPr>
        <dsp:cNvPr id="0" name=""/>
        <dsp:cNvSpPr/>
      </dsp:nvSpPr>
      <dsp:spPr>
        <a:xfrm>
          <a:off x="639661" y="3225958"/>
          <a:ext cx="6713565" cy="9217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16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Improving the quality of life of an adult person with disability is the main aim of the social policy</a:t>
          </a:r>
          <a:endParaRPr lang="pl-PL" sz="2000" kern="1200" dirty="0"/>
        </a:p>
      </dsp:txBody>
      <dsp:txXfrm>
        <a:off x="639661" y="3225958"/>
        <a:ext cx="6713565" cy="921702"/>
      </dsp:txXfrm>
    </dsp:sp>
    <dsp:sp modelId="{3C2D33BE-12A2-40A1-B7AD-AE619872CFBE}">
      <dsp:nvSpPr>
        <dsp:cNvPr id="0" name=""/>
        <dsp:cNvSpPr/>
      </dsp:nvSpPr>
      <dsp:spPr>
        <a:xfrm>
          <a:off x="63597" y="3110745"/>
          <a:ext cx="1152128" cy="11521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21818B-BEEC-4B39-9E95-CA9F558F623B}">
      <dsp:nvSpPr>
        <dsp:cNvPr id="0" name=""/>
        <dsp:cNvSpPr/>
      </dsp:nvSpPr>
      <dsp:spPr>
        <a:xfrm>
          <a:off x="2189043" y="1274"/>
          <a:ext cx="3283564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 smtClean="0"/>
            <a:t>Occupational Therapy Workshops</a:t>
          </a:r>
          <a:endParaRPr lang="pl-PL" sz="2100" kern="1200" dirty="0"/>
        </a:p>
      </dsp:txBody>
      <dsp:txXfrm>
        <a:off x="2189043" y="1274"/>
        <a:ext cx="3283564" cy="1011346"/>
      </dsp:txXfrm>
    </dsp:sp>
    <dsp:sp modelId="{31685ABB-D30F-41E2-9DC6-3F32E094C2E8}">
      <dsp:nvSpPr>
        <dsp:cNvPr id="0" name=""/>
        <dsp:cNvSpPr/>
      </dsp:nvSpPr>
      <dsp:spPr>
        <a:xfrm>
          <a:off x="0" y="1274"/>
          <a:ext cx="2189043" cy="101134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WTZ</a:t>
          </a:r>
          <a:endParaRPr lang="pl-PL" sz="2700" kern="1200" dirty="0"/>
        </a:p>
      </dsp:txBody>
      <dsp:txXfrm>
        <a:off x="0" y="1274"/>
        <a:ext cx="2189043" cy="1011346"/>
      </dsp:txXfrm>
    </dsp:sp>
    <dsp:sp modelId="{11ED983F-21C5-4755-8318-A21D03B3EBAC}">
      <dsp:nvSpPr>
        <dsp:cNvPr id="0" name=""/>
        <dsp:cNvSpPr/>
      </dsp:nvSpPr>
      <dsp:spPr>
        <a:xfrm>
          <a:off x="2189043" y="1113755"/>
          <a:ext cx="3283564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 err="1" smtClean="0"/>
            <a:t>Community</a:t>
          </a:r>
          <a:r>
            <a:rPr lang="pl-PL" sz="2100" kern="1200" dirty="0" smtClean="0"/>
            <a:t> </a:t>
          </a:r>
          <a:r>
            <a:rPr lang="pl-PL" sz="2100" kern="1200" dirty="0" err="1" smtClean="0"/>
            <a:t>Self-help</a:t>
          </a:r>
          <a:r>
            <a:rPr lang="pl-PL" sz="2100" kern="1200" dirty="0" smtClean="0"/>
            <a:t> homes</a:t>
          </a:r>
          <a:endParaRPr lang="pl-PL" sz="2100" kern="1200" dirty="0"/>
        </a:p>
      </dsp:txBody>
      <dsp:txXfrm>
        <a:off x="2189043" y="1113755"/>
        <a:ext cx="3283564" cy="1011346"/>
      </dsp:txXfrm>
    </dsp:sp>
    <dsp:sp modelId="{FFBAC4CC-56EA-4F64-820C-4272E840F984}">
      <dsp:nvSpPr>
        <dsp:cNvPr id="0" name=""/>
        <dsp:cNvSpPr/>
      </dsp:nvSpPr>
      <dsp:spPr>
        <a:xfrm>
          <a:off x="0" y="1113755"/>
          <a:ext cx="2189043" cy="1011346"/>
        </a:xfrm>
        <a:prstGeom prst="roundRect">
          <a:avLst/>
        </a:prstGeom>
        <a:solidFill>
          <a:schemeClr val="accent1">
            <a:shade val="80000"/>
            <a:hueOff val="5105"/>
            <a:satOff val="-3957"/>
            <a:lumOff val="9589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ŚDS</a:t>
          </a:r>
          <a:endParaRPr lang="pl-PL" sz="2700" kern="1200" dirty="0"/>
        </a:p>
      </dsp:txBody>
      <dsp:txXfrm>
        <a:off x="0" y="1113755"/>
        <a:ext cx="2189043" cy="1011346"/>
      </dsp:txXfrm>
    </dsp:sp>
    <dsp:sp modelId="{B3EC7963-BEC4-4FCD-A11F-49A17369BC55}">
      <dsp:nvSpPr>
        <dsp:cNvPr id="0" name=""/>
        <dsp:cNvSpPr/>
      </dsp:nvSpPr>
      <dsp:spPr>
        <a:xfrm>
          <a:off x="2189043" y="2226236"/>
          <a:ext cx="3283564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 smtClean="0"/>
            <a:t>Vocational Development Centres</a:t>
          </a:r>
          <a:endParaRPr lang="pl-PL" sz="2100" kern="1200" dirty="0"/>
        </a:p>
      </dsp:txBody>
      <dsp:txXfrm>
        <a:off x="2189043" y="2226236"/>
        <a:ext cx="3283564" cy="1011346"/>
      </dsp:txXfrm>
    </dsp:sp>
    <dsp:sp modelId="{0C3D9C86-A932-4674-BC85-B375C0AE105F}">
      <dsp:nvSpPr>
        <dsp:cNvPr id="0" name=""/>
        <dsp:cNvSpPr/>
      </dsp:nvSpPr>
      <dsp:spPr>
        <a:xfrm>
          <a:off x="0" y="2226236"/>
          <a:ext cx="2189043" cy="1011346"/>
        </a:xfrm>
        <a:prstGeom prst="roundRect">
          <a:avLst/>
        </a:prstGeom>
        <a:solidFill>
          <a:schemeClr val="accent1">
            <a:shade val="80000"/>
            <a:hueOff val="10209"/>
            <a:satOff val="-7913"/>
            <a:lumOff val="19178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ZAZ</a:t>
          </a:r>
          <a:endParaRPr lang="pl-PL" sz="2700" kern="1200" dirty="0"/>
        </a:p>
      </dsp:txBody>
      <dsp:txXfrm>
        <a:off x="0" y="2226236"/>
        <a:ext cx="2189043" cy="1011346"/>
      </dsp:txXfrm>
    </dsp:sp>
    <dsp:sp modelId="{4A1C4A87-3241-423C-BF01-0B6967D7B15B}">
      <dsp:nvSpPr>
        <dsp:cNvPr id="0" name=""/>
        <dsp:cNvSpPr/>
      </dsp:nvSpPr>
      <dsp:spPr>
        <a:xfrm>
          <a:off x="2189043" y="3338717"/>
          <a:ext cx="3283564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 err="1" smtClean="0"/>
            <a:t>Supported</a:t>
          </a:r>
          <a:r>
            <a:rPr lang="pl-PL" sz="2100" kern="1200" dirty="0" smtClean="0"/>
            <a:t> </a:t>
          </a:r>
          <a:r>
            <a:rPr lang="pl-PL" sz="2100" kern="1200" dirty="0" err="1" smtClean="0"/>
            <a:t>flats</a:t>
          </a:r>
          <a:endParaRPr lang="pl-PL" sz="2100" kern="1200" dirty="0"/>
        </a:p>
      </dsp:txBody>
      <dsp:txXfrm>
        <a:off x="2189043" y="3338717"/>
        <a:ext cx="3283564" cy="1011346"/>
      </dsp:txXfrm>
    </dsp:sp>
    <dsp:sp modelId="{DC904E00-9EA7-4D13-8029-3B525CE2914B}">
      <dsp:nvSpPr>
        <dsp:cNvPr id="0" name=""/>
        <dsp:cNvSpPr/>
      </dsp:nvSpPr>
      <dsp:spPr>
        <a:xfrm>
          <a:off x="0" y="3338717"/>
          <a:ext cx="2189043" cy="1011346"/>
        </a:xfrm>
        <a:prstGeom prst="roundRect">
          <a:avLst/>
        </a:prstGeom>
        <a:solidFill>
          <a:schemeClr val="accent1">
            <a:shade val="80000"/>
            <a:hueOff val="15314"/>
            <a:satOff val="-11870"/>
            <a:lumOff val="28767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Mieszkania chronione</a:t>
          </a:r>
          <a:endParaRPr lang="pl-PL" sz="2700" kern="1200" dirty="0"/>
        </a:p>
      </dsp:txBody>
      <dsp:txXfrm>
        <a:off x="0" y="3338717"/>
        <a:ext cx="2189043" cy="101134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9A2615-AF6D-492F-94D9-05E917CE565B}">
      <dsp:nvSpPr>
        <dsp:cNvPr id="0" name=""/>
        <dsp:cNvSpPr/>
      </dsp:nvSpPr>
      <dsp:spPr>
        <a:xfrm>
          <a:off x="683233" y="3053"/>
          <a:ext cx="4278690" cy="4278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 err="1" smtClean="0"/>
            <a:t>Supported</a:t>
          </a:r>
          <a:r>
            <a:rPr lang="pl-PL" sz="4000" kern="1200" dirty="0" smtClean="0"/>
            <a:t> </a:t>
          </a:r>
          <a:r>
            <a:rPr lang="pl-PL" sz="4000" kern="1200" dirty="0" err="1" smtClean="0"/>
            <a:t>Employment</a:t>
          </a:r>
          <a:r>
            <a:rPr lang="pl-PL" sz="4000" kern="1200" dirty="0" smtClean="0"/>
            <a:t> </a:t>
          </a:r>
          <a:r>
            <a:rPr lang="pl-PL" sz="4000" kern="1200" dirty="0" err="1" smtClean="0"/>
            <a:t>Projects</a:t>
          </a:r>
          <a:endParaRPr lang="pl-PL" sz="4000" kern="1200" dirty="0"/>
        </a:p>
      </dsp:txBody>
      <dsp:txXfrm>
        <a:off x="683233" y="3053"/>
        <a:ext cx="4278690" cy="427869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48A10B-E136-49B3-8B1D-CA492A73CE2A}">
      <dsp:nvSpPr>
        <dsp:cNvPr id="0" name=""/>
        <dsp:cNvSpPr/>
      </dsp:nvSpPr>
      <dsp:spPr>
        <a:xfrm>
          <a:off x="633670" y="0"/>
          <a:ext cx="7373619" cy="460851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7CDA7-14DB-442E-80DB-70EB6D9C324B}">
      <dsp:nvSpPr>
        <dsp:cNvPr id="0" name=""/>
        <dsp:cNvSpPr/>
      </dsp:nvSpPr>
      <dsp:spPr>
        <a:xfrm>
          <a:off x="1570120" y="3180794"/>
          <a:ext cx="191714" cy="1917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213AD-8AEA-41AD-98A7-C1F13FBFFE8D}">
      <dsp:nvSpPr>
        <dsp:cNvPr id="0" name=""/>
        <dsp:cNvSpPr/>
      </dsp:nvSpPr>
      <dsp:spPr>
        <a:xfrm>
          <a:off x="154158" y="2475045"/>
          <a:ext cx="1718053" cy="909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58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I</a:t>
          </a:r>
          <a:r>
            <a:rPr lang="en-US" sz="1800" kern="1200" dirty="0" err="1" smtClean="0"/>
            <a:t>mplemented</a:t>
          </a:r>
          <a:r>
            <a:rPr lang="en-US" sz="1800" kern="1200" dirty="0" smtClean="0"/>
            <a:t> in Poland since 2002</a:t>
          </a:r>
          <a:endParaRPr lang="pl-PL" sz="1800" kern="1200" dirty="0"/>
        </a:p>
      </dsp:txBody>
      <dsp:txXfrm>
        <a:off x="154158" y="2475045"/>
        <a:ext cx="1718053" cy="909314"/>
      </dsp:txXfrm>
    </dsp:sp>
    <dsp:sp modelId="{B191C514-2CBA-43A3-9451-08417714CD4B}">
      <dsp:nvSpPr>
        <dsp:cNvPr id="0" name=""/>
        <dsp:cNvSpPr/>
      </dsp:nvSpPr>
      <dsp:spPr>
        <a:xfrm>
          <a:off x="3262365" y="1928201"/>
          <a:ext cx="346560" cy="346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2976C-C383-4654-AAFD-EA42C8095884}">
      <dsp:nvSpPr>
        <dsp:cNvPr id="0" name=""/>
        <dsp:cNvSpPr/>
      </dsp:nvSpPr>
      <dsp:spPr>
        <a:xfrm>
          <a:off x="3459235" y="2520293"/>
          <a:ext cx="2373408" cy="194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63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N</a:t>
          </a:r>
          <a:r>
            <a:rPr lang="en-US" sz="1800" kern="1200" dirty="0" smtClean="0"/>
            <a:t>on-governmental </a:t>
          </a:r>
          <a:r>
            <a:rPr lang="en-US" sz="1800" kern="1200" dirty="0" err="1" smtClean="0"/>
            <a:t>organi</a:t>
          </a:r>
          <a:r>
            <a:rPr lang="pl-PL" sz="1800" kern="1200" dirty="0" smtClean="0"/>
            <a:t>z</a:t>
          </a:r>
          <a:r>
            <a:rPr lang="en-US" sz="1800" kern="1200" dirty="0" err="1" smtClean="0"/>
            <a:t>ations</a:t>
          </a:r>
          <a:r>
            <a:rPr lang="en-US" sz="1800" kern="1200" dirty="0" smtClean="0"/>
            <a:t> (Polish Association for Intellectual Disabilities)</a:t>
          </a:r>
          <a:endParaRPr lang="pl-PL" sz="1800" kern="1200" dirty="0"/>
        </a:p>
      </dsp:txBody>
      <dsp:txXfrm>
        <a:off x="3459235" y="2520293"/>
        <a:ext cx="2373408" cy="1943625"/>
      </dsp:txXfrm>
    </dsp:sp>
    <dsp:sp modelId="{805797FA-BFCC-492D-8EEA-4754A0456C30}">
      <dsp:nvSpPr>
        <dsp:cNvPr id="0" name=""/>
        <dsp:cNvSpPr/>
      </dsp:nvSpPr>
      <dsp:spPr>
        <a:xfrm>
          <a:off x="5297484" y="1165953"/>
          <a:ext cx="479285" cy="479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B34BC-0E9E-4609-84E1-12AADDFA4A1E}">
      <dsp:nvSpPr>
        <dsp:cNvPr id="0" name=""/>
        <dsp:cNvSpPr/>
      </dsp:nvSpPr>
      <dsp:spPr>
        <a:xfrm>
          <a:off x="5620982" y="792093"/>
          <a:ext cx="2371904" cy="1177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96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Polish Union of Supported Employment was established in 2014</a:t>
          </a:r>
          <a:endParaRPr lang="pl-PL" sz="1800" kern="1200" dirty="0"/>
        </a:p>
      </dsp:txBody>
      <dsp:txXfrm>
        <a:off x="5620982" y="792093"/>
        <a:ext cx="2371904" cy="117723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1A738-A7C2-494B-9372-DB2CD62BCDAD}">
      <dsp:nvSpPr>
        <dsp:cNvPr id="0" name=""/>
        <dsp:cNvSpPr/>
      </dsp:nvSpPr>
      <dsp:spPr>
        <a:xfrm>
          <a:off x="0" y="0"/>
          <a:ext cx="684076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A0EC7-18CA-4FD1-BB4B-B8FFFD40159F}">
      <dsp:nvSpPr>
        <dsp:cNvPr id="0" name=""/>
        <dsp:cNvSpPr/>
      </dsp:nvSpPr>
      <dsp:spPr>
        <a:xfrm>
          <a:off x="0" y="0"/>
          <a:ext cx="1368152" cy="4324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err="1" smtClean="0"/>
            <a:t>Since</a:t>
          </a:r>
          <a:r>
            <a:rPr lang="pl-PL" sz="2800" kern="1200" dirty="0" smtClean="0"/>
            <a:t> 2006</a:t>
          </a:r>
          <a:endParaRPr lang="pl-PL" sz="2800" kern="1200" dirty="0"/>
        </a:p>
      </dsp:txBody>
      <dsp:txXfrm>
        <a:off x="0" y="0"/>
        <a:ext cx="1368152" cy="4324350"/>
      </dsp:txXfrm>
    </dsp:sp>
    <dsp:sp modelId="{3E2D75F5-B0C0-4902-A59A-55A37CB7E6CF}">
      <dsp:nvSpPr>
        <dsp:cNvPr id="0" name=""/>
        <dsp:cNvSpPr/>
      </dsp:nvSpPr>
      <dsp:spPr>
        <a:xfrm>
          <a:off x="1470763" y="100507"/>
          <a:ext cx="5369996" cy="2010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i="1" kern="1200" dirty="0" smtClean="0"/>
            <a:t>Biuro Integracji Zawodowej Osób</a:t>
          </a:r>
          <a:r>
            <a:rPr lang="pl-PL" sz="2400" kern="1200" dirty="0" smtClean="0"/>
            <a:t>  </a:t>
          </a:r>
          <a:r>
            <a:rPr lang="pl-PL" sz="2400" i="1" kern="1200" dirty="0" smtClean="0"/>
            <a:t>Niepełnosprawnych</a:t>
          </a:r>
          <a:r>
            <a:rPr lang="pl-PL" sz="2400" kern="1200" dirty="0" smtClean="0"/>
            <a:t>- </a:t>
          </a:r>
          <a:r>
            <a:rPr lang="pl-PL" sz="2400" b="1" kern="1200" dirty="0" smtClean="0"/>
            <a:t>T</a:t>
          </a:r>
          <a:r>
            <a:rPr lang="en-US" sz="2400" b="1" kern="1200" dirty="0" smtClean="0"/>
            <a:t>he Professional Support Office for Persons with Disabilities </a:t>
          </a:r>
          <a:endParaRPr lang="pl-PL" sz="2400" b="1" kern="1200" dirty="0"/>
        </a:p>
      </dsp:txBody>
      <dsp:txXfrm>
        <a:off x="1470763" y="100507"/>
        <a:ext cx="5369996" cy="2010147"/>
      </dsp:txXfrm>
    </dsp:sp>
    <dsp:sp modelId="{C423B564-D039-4572-B406-3ADFAFC5467C}">
      <dsp:nvSpPr>
        <dsp:cNvPr id="0" name=""/>
        <dsp:cNvSpPr/>
      </dsp:nvSpPr>
      <dsp:spPr>
        <a:xfrm>
          <a:off x="1368152" y="2110654"/>
          <a:ext cx="54726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60DF6-1721-443E-94E3-053558C8443F}">
      <dsp:nvSpPr>
        <dsp:cNvPr id="0" name=""/>
        <dsp:cNvSpPr/>
      </dsp:nvSpPr>
      <dsp:spPr>
        <a:xfrm>
          <a:off x="1470763" y="2211161"/>
          <a:ext cx="5369996" cy="2010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Centrum </a:t>
          </a:r>
          <a:r>
            <a:rPr lang="en-US" sz="2400" i="1" kern="1200" dirty="0" err="1" smtClean="0"/>
            <a:t>Ster</a:t>
          </a:r>
          <a:r>
            <a:rPr lang="en-US" sz="2400" i="1" kern="1200" dirty="0" smtClean="0"/>
            <a:t> </a:t>
          </a:r>
          <a:r>
            <a:rPr lang="pl-PL" sz="2400" i="1" kern="1200" dirty="0" smtClean="0"/>
            <a:t>Z</a:t>
          </a:r>
          <a:r>
            <a:rPr lang="en-US" sz="2400" i="1" kern="1200" dirty="0" err="1" smtClean="0"/>
            <a:t>awodowy</a:t>
          </a:r>
          <a:r>
            <a:rPr lang="en-US" sz="2400" kern="1200" dirty="0" smtClean="0"/>
            <a:t> </a:t>
          </a:r>
          <a:r>
            <a:rPr lang="pl-PL" sz="2400" kern="1200" dirty="0" smtClean="0"/>
            <a:t>- </a:t>
          </a:r>
          <a:r>
            <a:rPr lang="en-US" sz="2400" b="1" kern="1200" dirty="0" smtClean="0"/>
            <a:t>Professional Career Centre</a:t>
          </a:r>
          <a:endParaRPr lang="pl-PL" sz="2400" b="1" kern="1200" dirty="0"/>
        </a:p>
      </dsp:txBody>
      <dsp:txXfrm>
        <a:off x="1470763" y="2211161"/>
        <a:ext cx="5369996" cy="2010147"/>
      </dsp:txXfrm>
    </dsp:sp>
    <dsp:sp modelId="{C5101A36-0FC4-428D-9AC1-372391B721AA}">
      <dsp:nvSpPr>
        <dsp:cNvPr id="0" name=""/>
        <dsp:cNvSpPr/>
      </dsp:nvSpPr>
      <dsp:spPr>
        <a:xfrm>
          <a:off x="1368152" y="4221308"/>
          <a:ext cx="54726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4A428A-9334-4BCA-8E5B-F6D9F6745CEF}">
      <dsp:nvSpPr>
        <dsp:cNvPr id="0" name=""/>
        <dsp:cNvSpPr/>
      </dsp:nvSpPr>
      <dsp:spPr>
        <a:xfrm rot="10800000">
          <a:off x="0" y="0"/>
          <a:ext cx="8229600" cy="1081087"/>
        </a:xfrm>
        <a:prstGeom prst="trapezoid">
          <a:avLst>
            <a:gd name="adj" fmla="val 9515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200 people have taken advantage of the supported employment offices</a:t>
          </a:r>
          <a:endParaRPr lang="pl-PL" sz="2500" kern="1200" dirty="0"/>
        </a:p>
      </dsp:txBody>
      <dsp:txXfrm>
        <a:off x="1440179" y="0"/>
        <a:ext cx="5349240" cy="1081087"/>
      </dsp:txXfrm>
    </dsp:sp>
    <dsp:sp modelId="{7AEE9C99-CD57-48F9-B37B-1D8583AA2154}">
      <dsp:nvSpPr>
        <dsp:cNvPr id="0" name=""/>
        <dsp:cNvSpPr/>
      </dsp:nvSpPr>
      <dsp:spPr>
        <a:xfrm rot="10800000">
          <a:off x="1028700" y="1081087"/>
          <a:ext cx="6172199" cy="1081087"/>
        </a:xfrm>
        <a:prstGeom prst="trapezoid">
          <a:avLst>
            <a:gd name="adj" fmla="val 9515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100 people have completed coaching sessions and apprenticeships</a:t>
          </a:r>
          <a:endParaRPr lang="pl-PL" sz="2500" kern="1200" dirty="0"/>
        </a:p>
      </dsp:txBody>
      <dsp:txXfrm>
        <a:off x="2108834" y="1081087"/>
        <a:ext cx="4011930" cy="1081087"/>
      </dsp:txXfrm>
    </dsp:sp>
    <dsp:sp modelId="{A6BF0B26-84D2-4263-BAE6-5A7981708019}">
      <dsp:nvSpPr>
        <dsp:cNvPr id="0" name=""/>
        <dsp:cNvSpPr/>
      </dsp:nvSpPr>
      <dsp:spPr>
        <a:xfrm rot="10800000">
          <a:off x="2057400" y="2162175"/>
          <a:ext cx="4114800" cy="1081087"/>
        </a:xfrm>
        <a:prstGeom prst="trapezoid">
          <a:avLst>
            <a:gd name="adj" fmla="val 9515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95 people have completed internships</a:t>
          </a:r>
          <a:endParaRPr lang="pl-PL" sz="2500" kern="1200" dirty="0"/>
        </a:p>
      </dsp:txBody>
      <dsp:txXfrm>
        <a:off x="2777489" y="2162175"/>
        <a:ext cx="2674620" cy="1081087"/>
      </dsp:txXfrm>
    </dsp:sp>
    <dsp:sp modelId="{4036B2D5-E6EC-45FC-8D7C-EA28879604C1}">
      <dsp:nvSpPr>
        <dsp:cNvPr id="0" name=""/>
        <dsp:cNvSpPr/>
      </dsp:nvSpPr>
      <dsp:spPr>
        <a:xfrm rot="10800000">
          <a:off x="3086099" y="3243262"/>
          <a:ext cx="2057400" cy="1081087"/>
        </a:xfrm>
        <a:prstGeom prst="trapezoid">
          <a:avLst>
            <a:gd name="adj" fmla="val 9515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20 people have found a job</a:t>
          </a:r>
          <a:endParaRPr lang="pl-PL" sz="2500" kern="1200" dirty="0"/>
        </a:p>
      </dsp:txBody>
      <dsp:txXfrm>
        <a:off x="3086099" y="3243262"/>
        <a:ext cx="2057400" cy="1081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2A54B-BE5C-4875-904D-FD8D7F0A150A}" type="datetimeFigureOut">
              <a:rPr lang="pl-PL" smtClean="0"/>
              <a:pPr/>
              <a:t>2015-06-30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197DE-4F71-44F1-9F2A-3585A4A9B4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6778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Adulthood support services are provided in a number of institutions which build a social support network within local communities.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197DE-4F71-44F1-9F2A-3585A4A9B47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3344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197DE-4F71-44F1-9F2A-3585A4A9B477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2576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F8E892B-0C37-43E3-B55B-8DE5894CAC8C}" type="datetimeFigureOut">
              <a:rPr lang="pl-PL" smtClean="0"/>
              <a:pPr/>
              <a:t>2015-06-30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86B2751-8E09-48FE-BDD1-07721A3639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892B-0C37-43E3-B55B-8DE5894CAC8C}" type="datetimeFigureOut">
              <a:rPr lang="pl-PL" smtClean="0"/>
              <a:pPr/>
              <a:t>2015-06-30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2751-8E09-48FE-BDD1-07721A3639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892B-0C37-43E3-B55B-8DE5894CAC8C}" type="datetimeFigureOut">
              <a:rPr lang="pl-PL" smtClean="0"/>
              <a:pPr/>
              <a:t>2015-06-30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2751-8E09-48FE-BDD1-07721A3639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892B-0C37-43E3-B55B-8DE5894CAC8C}" type="datetimeFigureOut">
              <a:rPr lang="pl-PL" smtClean="0"/>
              <a:pPr/>
              <a:t>2015-06-30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2751-8E09-48FE-BDD1-07721A3639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892B-0C37-43E3-B55B-8DE5894CAC8C}" type="datetimeFigureOut">
              <a:rPr lang="pl-PL" smtClean="0"/>
              <a:pPr/>
              <a:t>2015-06-30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2751-8E09-48FE-BDD1-07721A3639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892B-0C37-43E3-B55B-8DE5894CAC8C}" type="datetimeFigureOut">
              <a:rPr lang="pl-PL" smtClean="0"/>
              <a:pPr/>
              <a:t>2015-06-30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2751-8E09-48FE-BDD1-07721A3639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8E892B-0C37-43E3-B55B-8DE5894CAC8C}" type="datetimeFigureOut">
              <a:rPr lang="pl-PL" smtClean="0"/>
              <a:pPr/>
              <a:t>2015-06-30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6B2751-8E09-48FE-BDD1-07721A36395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F8E892B-0C37-43E3-B55B-8DE5894CAC8C}" type="datetimeFigureOut">
              <a:rPr lang="pl-PL" smtClean="0"/>
              <a:pPr/>
              <a:t>2015-06-30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86B2751-8E09-48FE-BDD1-07721A3639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892B-0C37-43E3-B55B-8DE5894CAC8C}" type="datetimeFigureOut">
              <a:rPr lang="pl-PL" smtClean="0"/>
              <a:pPr/>
              <a:t>2015-06-30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2751-8E09-48FE-BDD1-07721A3639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892B-0C37-43E3-B55B-8DE5894CAC8C}" type="datetimeFigureOut">
              <a:rPr lang="pl-PL" smtClean="0"/>
              <a:pPr/>
              <a:t>2015-06-30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2751-8E09-48FE-BDD1-07721A3639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892B-0C37-43E3-B55B-8DE5894CAC8C}" type="datetimeFigureOut">
              <a:rPr lang="pl-PL" smtClean="0"/>
              <a:pPr/>
              <a:t>2015-06-30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2751-8E09-48FE-BDD1-07721A3639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F8E892B-0C37-43E3-B55B-8DE5894CAC8C}" type="datetimeFigureOut">
              <a:rPr lang="pl-PL" smtClean="0"/>
              <a:pPr/>
              <a:t>2015-06-30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86B2751-8E09-48FE-BDD1-07721A36395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Layout" Target="../diagrams/layout8.xml"/><Relationship Id="rId7" Type="http://schemas.openxmlformats.org/officeDocument/2006/relationships/image" Target="../media/image1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wona.lindyberg@ug.edu.pl" TargetMode="External"/><Relationship Id="rId2" Type="http://schemas.openxmlformats.org/officeDocument/2006/relationships/hyperlink" Target="mailto:a.woynarowska@ug.edu.p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dirty="0"/>
              <a:t>Supporting vocational activity of people with intellectual disability in Poland</a:t>
            </a:r>
            <a:r>
              <a:rPr lang="en-US" dirty="0" smtClean="0"/>
              <a:t>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2481390"/>
          </a:xfrm>
        </p:spPr>
        <p:txBody>
          <a:bodyPr>
            <a:normAutofit/>
          </a:bodyPr>
          <a:lstStyle/>
          <a:p>
            <a:r>
              <a:rPr lang="pl-PL" dirty="0" smtClean="0"/>
              <a:t>Agnieszka Woynarowska</a:t>
            </a:r>
          </a:p>
          <a:p>
            <a:r>
              <a:rPr lang="pl-PL" dirty="0" smtClean="0"/>
              <a:t>Iwona Lindyberg</a:t>
            </a:r>
          </a:p>
          <a:p>
            <a:endParaRPr lang="pl-PL" dirty="0" smtClean="0"/>
          </a:p>
          <a:p>
            <a:r>
              <a:rPr lang="pl-PL" dirty="0" smtClean="0"/>
              <a:t>Paris </a:t>
            </a:r>
            <a:r>
              <a:rPr lang="pl-PL" dirty="0" err="1" smtClean="0"/>
              <a:t>July</a:t>
            </a:r>
            <a:r>
              <a:rPr lang="pl-PL" dirty="0" smtClean="0"/>
              <a:t>, 2015</a:t>
            </a:r>
            <a:endParaRPr lang="pl-PL" dirty="0"/>
          </a:p>
        </p:txBody>
      </p:sp>
      <p:pic>
        <p:nvPicPr>
          <p:cNvPr id="4" name="Picture 2" descr="http://static.wixstatic.com/media/b5c528_9a8a4a7d169a444449cf95f71f7cc7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2728367" cy="1937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Pursue professional activity</a:t>
            </a:r>
            <a:endParaRPr lang="pl-PL" dirty="0"/>
          </a:p>
        </p:txBody>
      </p:sp>
      <p:pic>
        <p:nvPicPr>
          <p:cNvPr id="4" name="Symbol zastępczy zawartości 3" descr="pary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7992888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err="1" smtClean="0"/>
              <a:t>Social</a:t>
            </a:r>
            <a:r>
              <a:rPr lang="pl-PL" sz="3600" dirty="0" smtClean="0"/>
              <a:t> </a:t>
            </a:r>
            <a:r>
              <a:rPr lang="pl-PL" sz="3600" dirty="0" err="1" smtClean="0"/>
              <a:t>support</a:t>
            </a:r>
            <a:r>
              <a:rPr lang="pl-PL" sz="3600" dirty="0" smtClean="0"/>
              <a:t> </a:t>
            </a:r>
            <a:r>
              <a:rPr lang="pl-PL" sz="3600" dirty="0" err="1" smtClean="0"/>
              <a:t>nertwork</a:t>
            </a:r>
            <a:r>
              <a:rPr lang="pl-PL" sz="3600" dirty="0" smtClean="0"/>
              <a:t> for </a:t>
            </a:r>
            <a:r>
              <a:rPr lang="pl-PL" sz="3600" dirty="0" err="1" smtClean="0"/>
              <a:t>adults</a:t>
            </a:r>
            <a:r>
              <a:rPr lang="pl-PL" sz="3600" dirty="0" smtClean="0"/>
              <a:t> </a:t>
            </a:r>
            <a:r>
              <a:rPr lang="pl-PL" sz="3600" dirty="0" err="1" smtClean="0"/>
              <a:t>with</a:t>
            </a:r>
            <a:r>
              <a:rPr lang="pl-PL" sz="3600" dirty="0" smtClean="0"/>
              <a:t> </a:t>
            </a:r>
            <a:r>
              <a:rPr lang="pl-PL" sz="3600" dirty="0" err="1" smtClean="0"/>
              <a:t>intellectual</a:t>
            </a:r>
            <a:r>
              <a:rPr lang="pl-PL" sz="3600" dirty="0" smtClean="0"/>
              <a:t> </a:t>
            </a:r>
            <a:r>
              <a:rPr lang="pl-PL" sz="3600" dirty="0" err="1" smtClean="0"/>
              <a:t>disability</a:t>
            </a:r>
            <a:r>
              <a:rPr lang="pl-PL" sz="3600" dirty="0" smtClean="0"/>
              <a:t> in Poland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31793059"/>
              </p:ext>
            </p:extLst>
          </p:nvPr>
        </p:nvGraphicFramePr>
        <p:xfrm>
          <a:off x="-180528" y="1988840"/>
          <a:ext cx="547260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588873935"/>
              </p:ext>
            </p:extLst>
          </p:nvPr>
        </p:nvGraphicFramePr>
        <p:xfrm>
          <a:off x="4188433" y="1844824"/>
          <a:ext cx="4961924" cy="428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685ABB-D30F-41E2-9DC6-3F32E094C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1685ABB-D30F-41E2-9DC6-3F32E094C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21818B-BEEC-4B39-9E95-CA9F558F6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921818B-BEEC-4B39-9E95-CA9F558F6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BAC4CC-56EA-4F64-820C-4272E840F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FBAC4CC-56EA-4F64-820C-4272E840F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ED983F-21C5-4755-8318-A21D03B3E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1ED983F-21C5-4755-8318-A21D03B3E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3D9C86-A932-4674-BC85-B375C0AE1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C3D9C86-A932-4674-BC85-B375C0AE1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EC7963-BEC4-4FCD-A11F-49A17369B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B3EC7963-BEC4-4FCD-A11F-49A17369B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904E00-9EA7-4D13-8029-3B525CE29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DC904E00-9EA7-4D13-8029-3B525CE29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1C4A87-3241-423C-BF01-0B6967D7B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4A1C4A87-3241-423C-BF01-0B6967D7B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Supported</a:t>
            </a:r>
            <a:r>
              <a:rPr lang="pl-PL" dirty="0"/>
              <a:t> </a:t>
            </a:r>
            <a:r>
              <a:rPr lang="pl-PL" dirty="0" err="1" smtClean="0"/>
              <a:t>Employment</a:t>
            </a:r>
            <a:r>
              <a:rPr lang="pl-PL" dirty="0" smtClean="0"/>
              <a:t> </a:t>
            </a:r>
            <a:r>
              <a:rPr lang="pl-PL" dirty="0" err="1" smtClean="0"/>
              <a:t>Projects</a:t>
            </a: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518332154"/>
              </p:ext>
            </p:extLst>
          </p:nvPr>
        </p:nvGraphicFramePr>
        <p:xfrm>
          <a:off x="395536" y="2132856"/>
          <a:ext cx="86409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://naukawpolsce.pap.pl/Data/Thumbs/_plugins/information/392402/MTAyNHg3Njg,12434577_124345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24" y="2209800"/>
            <a:ext cx="2112169" cy="1633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48A10B-E136-49B3-8B1D-CA492A73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C48A10B-E136-49B3-8B1D-CA492A73C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B7CDA7-14DB-442E-80DB-70EB6D9C3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6B7CDA7-14DB-442E-80DB-70EB6D9C3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213AD-8AEA-41AD-98A7-C1F13FBFF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55213AD-8AEA-41AD-98A7-C1F13FBFF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91C514-2CBA-43A3-9451-08417714C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B191C514-2CBA-43A3-9451-08417714C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72976C-C383-4654-AAFD-EA42C8095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D72976C-C383-4654-AAFD-EA42C8095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5797FA-BFCC-492D-8EEA-4754A0456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805797FA-BFCC-492D-8EEA-4754A0456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B34BC-0E9E-4609-84E1-12AADDFA4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3ABB34BC-0E9E-4609-84E1-12AADDFA4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Supported Employment Projects in Gdańsk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25236056"/>
              </p:ext>
            </p:extLst>
          </p:nvPr>
        </p:nvGraphicFramePr>
        <p:xfrm>
          <a:off x="1259632" y="2276872"/>
          <a:ext cx="684076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upload.wikimedia.org/wikipedia/commons/thumb/9/9c/Polska_podzia%C5%82_admin_pomorskie.svg/250px-Polska_podzia%C5%82_admin_pomorskie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1624458" cy="1494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rbrd.gdansk.pl/BRD/img/logo_Gdansk2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26" y="3786408"/>
            <a:ext cx="2120342" cy="578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E1A738-A7C2-494B-9372-DB2CD62BC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EE1A738-A7C2-494B-9372-DB2CD62BC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FA0EC7-18CA-4FD1-BB4B-B8FFFD401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0DFA0EC7-18CA-4FD1-BB4B-B8FFFD401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23B564-D039-4572-B406-3ADFAFC54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423B564-D039-4572-B406-3ADFAFC54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2D75F5-B0C0-4902-A59A-55A37CB7E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E2D75F5-B0C0-4902-A59A-55A37CB7E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01A36-0FC4-428D-9AC1-372391B72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5101A36-0FC4-428D-9AC1-372391B72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60DF6-1721-443E-94E3-053558C84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25360DF6-1721-443E-94E3-053558C844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08" y="735818"/>
            <a:ext cx="7857924" cy="59025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73" y="851116"/>
            <a:ext cx="8117127" cy="54140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14317"/>
            <a:ext cx="4392570" cy="5856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5" y="674009"/>
            <a:ext cx="8664409" cy="5838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1" y="1004959"/>
            <a:ext cx="8788644" cy="52754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1" y="811999"/>
            <a:ext cx="7488015" cy="5454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Tytuł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2077"/>
            <a:ext cx="8331844" cy="62421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1" y="389088"/>
            <a:ext cx="8450821" cy="63381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8484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 the last 9 years: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20002429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938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Supported</a:t>
            </a:r>
            <a:r>
              <a:rPr lang="pl-PL" dirty="0"/>
              <a:t> </a:t>
            </a:r>
            <a:r>
              <a:rPr lang="pl-PL" dirty="0" err="1"/>
              <a:t>Employment</a:t>
            </a:r>
            <a:r>
              <a:rPr lang="pl-PL" dirty="0"/>
              <a:t> </a:t>
            </a:r>
            <a:r>
              <a:rPr lang="pl-PL" dirty="0" err="1" smtClean="0"/>
              <a:t>Projects</a:t>
            </a: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732683972"/>
              </p:ext>
            </p:extLst>
          </p:nvPr>
        </p:nvGraphicFramePr>
        <p:xfrm>
          <a:off x="1619672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352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W</a:t>
            </a:r>
            <a:r>
              <a:rPr lang="en-US" sz="3600" dirty="0" err="1" smtClean="0"/>
              <a:t>eaknesses</a:t>
            </a:r>
            <a:r>
              <a:rPr lang="en-US" sz="3600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4031326078"/>
              </p:ext>
            </p:extLst>
          </p:nvPr>
        </p:nvGraphicFramePr>
        <p:xfrm>
          <a:off x="899592" y="1628800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C27CEE-4A81-49EE-9FF2-569B779F4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FCC27CEE-4A81-49EE-9FF2-569B779F4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FCC27CEE-4A81-49EE-9FF2-569B779F4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graphicEl>
                                              <a:dgm id="{FCC27CEE-4A81-49EE-9FF2-569B779F4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32E4AA-15F2-4EFA-9A3C-AC6A817DD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CA32E4AA-15F2-4EFA-9A3C-AC6A817DD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CA32E4AA-15F2-4EFA-9A3C-AC6A817DD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CA32E4AA-15F2-4EFA-9A3C-AC6A817DD4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5FFB5A-6D37-497B-BB39-8962D784A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2C5FFB5A-6D37-497B-BB39-8962D784A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2C5FFB5A-6D37-497B-BB39-8962D784A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2C5FFB5A-6D37-497B-BB39-8962D784A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0192EE-FEA2-4BCB-81BB-DBEC6F77A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6E0192EE-FEA2-4BCB-81BB-DBEC6F77A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6E0192EE-FEA2-4BCB-81BB-DBEC6F77A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graphicEl>
                                              <a:dgm id="{6E0192EE-FEA2-4BCB-81BB-DBEC6F77A9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6ACA09B-052D-40C8-B8AF-E96080A03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D6ACA09B-052D-40C8-B8AF-E96080A03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D6ACA09B-052D-40C8-B8AF-E96080A03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D6ACA09B-052D-40C8-B8AF-E96080A03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8B18FF-10FC-4F6B-A0C9-66B022C5C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F68B18FF-10FC-4F6B-A0C9-66B022C5C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F68B18FF-10FC-4F6B-A0C9-66B022C5C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graphicEl>
                                              <a:dgm id="{F68B18FF-10FC-4F6B-A0C9-66B022C5C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45445B-DC99-444F-A7D5-816BECC0A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F145445B-DC99-444F-A7D5-816BECC0A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F145445B-DC99-444F-A7D5-816BECC0A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graphicEl>
                                              <a:dgm id="{F145445B-DC99-444F-A7D5-816BECC0A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Strengths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1917751158"/>
              </p:ext>
            </p:extLst>
          </p:nvPr>
        </p:nvGraphicFramePr>
        <p:xfrm>
          <a:off x="899592" y="1628800"/>
          <a:ext cx="748883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066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C27CEE-4A81-49EE-9FF2-569B779F4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FCC27CEE-4A81-49EE-9FF2-569B779F4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FCC27CEE-4A81-49EE-9FF2-569B779F4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graphicEl>
                                              <a:dgm id="{FCC27CEE-4A81-49EE-9FF2-569B779F4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15C514-3EF6-4053-858B-C142642C3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6915C514-3EF6-4053-858B-C142642C3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6915C514-3EF6-4053-858B-C142642C3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6915C514-3EF6-4053-858B-C142642C3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2BAA2A-3100-4070-84F2-B294CF52D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732BAA2A-3100-4070-84F2-B294CF52D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732BAA2A-3100-4070-84F2-B294CF52D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732BAA2A-3100-4070-84F2-B294CF52D6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project participants </a:t>
            </a:r>
            <a:r>
              <a:rPr lang="en-US" dirty="0" smtClean="0"/>
              <a:t>say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Zwój pionowy 3"/>
          <p:cNvSpPr/>
          <p:nvPr/>
        </p:nvSpPr>
        <p:spPr>
          <a:xfrm>
            <a:off x="251520" y="2227190"/>
            <a:ext cx="6336704" cy="1719064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I’m doing my </a:t>
            </a:r>
            <a:r>
              <a:rPr lang="en-US" i="1" dirty="0" smtClean="0"/>
              <a:t>best.</a:t>
            </a:r>
            <a:r>
              <a:rPr lang="pl-PL" i="1" dirty="0" smtClean="0"/>
              <a:t> </a:t>
            </a:r>
            <a:r>
              <a:rPr lang="en-US" i="1" dirty="0" smtClean="0"/>
              <a:t>An </a:t>
            </a:r>
            <a:r>
              <a:rPr lang="en-US" i="1" dirty="0"/>
              <a:t>employee must work.</a:t>
            </a:r>
            <a:r>
              <a:rPr lang="en-US" dirty="0"/>
              <a:t> </a:t>
            </a:r>
            <a:r>
              <a:rPr lang="en-US" i="1" dirty="0"/>
              <a:t>An employee should be brave, reliable and trustworthy.</a:t>
            </a:r>
            <a:r>
              <a:rPr lang="en-US" dirty="0"/>
              <a:t> </a:t>
            </a:r>
            <a:r>
              <a:rPr lang="en-US" i="1" dirty="0"/>
              <a:t>I work in order to achieve my goals, which are varied. One of them is to make other people happy.</a:t>
            </a:r>
            <a:endParaRPr lang="pl-PL" dirty="0"/>
          </a:p>
        </p:txBody>
      </p:sp>
      <p:sp>
        <p:nvSpPr>
          <p:cNvPr id="5" name="Zwój pionowy 4"/>
          <p:cNvSpPr/>
          <p:nvPr/>
        </p:nvSpPr>
        <p:spPr>
          <a:xfrm>
            <a:off x="3834041" y="3707840"/>
            <a:ext cx="5201784" cy="140828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I want people to know that I am a person with disability and work in the office</a:t>
            </a:r>
            <a:r>
              <a:rPr lang="pl-PL" i="1" dirty="0" smtClean="0"/>
              <a:t>.</a:t>
            </a:r>
            <a:endParaRPr lang="pl-PL" dirty="0"/>
          </a:p>
        </p:txBody>
      </p:sp>
      <p:sp>
        <p:nvSpPr>
          <p:cNvPr id="6" name="Zwój pionowy 5"/>
          <p:cNvSpPr/>
          <p:nvPr/>
        </p:nvSpPr>
        <p:spPr>
          <a:xfrm>
            <a:off x="323528" y="4869160"/>
            <a:ext cx="5201784" cy="140828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Work is important for me. I need it to earn money for my expenses.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87497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4192625327"/>
              </p:ext>
            </p:extLst>
          </p:nvPr>
        </p:nvGraphicFramePr>
        <p:xfrm>
          <a:off x="133164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957394143"/>
              </p:ext>
            </p:extLst>
          </p:nvPr>
        </p:nvGraphicFramePr>
        <p:xfrm>
          <a:off x="457200" y="692696"/>
          <a:ext cx="799288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726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Thank</a:t>
            </a:r>
            <a:r>
              <a:rPr lang="pl-PL" dirty="0"/>
              <a:t> y</a:t>
            </a:r>
            <a:r>
              <a:rPr lang="pl-PL" dirty="0" smtClean="0"/>
              <a:t>ou for </a:t>
            </a:r>
            <a:r>
              <a:rPr lang="pl-PL" dirty="0"/>
              <a:t>y</a:t>
            </a:r>
            <a:r>
              <a:rPr lang="pl-PL" dirty="0" smtClean="0"/>
              <a:t>our </a:t>
            </a:r>
            <a:r>
              <a:rPr lang="pl-PL" dirty="0"/>
              <a:t>a</a:t>
            </a:r>
            <a:r>
              <a:rPr lang="pl-PL" dirty="0" smtClean="0"/>
              <a:t>ttention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pl-PL" dirty="0"/>
              <a:t>Agnieszka </a:t>
            </a:r>
            <a:r>
              <a:rPr lang="pl-PL" dirty="0" smtClean="0"/>
              <a:t>Woynarowska </a:t>
            </a:r>
            <a:endParaRPr lang="pl-PL" dirty="0"/>
          </a:p>
          <a:p>
            <a:pPr marL="109728" indent="0">
              <a:buNone/>
            </a:pPr>
            <a:r>
              <a:rPr lang="pl-PL" sz="2000" dirty="0" smtClean="0">
                <a:hlinkClick r:id="rId2"/>
              </a:rPr>
              <a:t>a.woynarowska@ug.edu.pl</a:t>
            </a:r>
            <a:endParaRPr lang="pl-PL" sz="2000" dirty="0" smtClean="0"/>
          </a:p>
          <a:p>
            <a:pPr marL="109728" indent="0">
              <a:buNone/>
            </a:pPr>
            <a:endParaRPr lang="pl-PL" dirty="0" smtClean="0"/>
          </a:p>
          <a:p>
            <a:pPr marL="109728" indent="0">
              <a:buNone/>
            </a:pPr>
            <a:r>
              <a:rPr lang="pl-PL" dirty="0" smtClean="0"/>
              <a:t>Iwona </a:t>
            </a:r>
            <a:r>
              <a:rPr lang="pl-PL" dirty="0" err="1"/>
              <a:t>Lindyberg</a:t>
            </a:r>
            <a:endParaRPr lang="pl-PL" dirty="0"/>
          </a:p>
          <a:p>
            <a:pPr marL="109728" indent="0">
              <a:buNone/>
            </a:pPr>
            <a:r>
              <a:rPr lang="pl-PL" sz="2000" smtClean="0">
                <a:hlinkClick r:id="rId3"/>
              </a:rPr>
              <a:t>iwona.lindyberg@ug.edu.pl</a:t>
            </a:r>
            <a:endParaRPr lang="pl-PL" dirty="0"/>
          </a:p>
        </p:txBody>
      </p:sp>
      <p:pic>
        <p:nvPicPr>
          <p:cNvPr id="4098" name="Picture 2" descr="http://static.wixstatic.com/media/b5c528_9a8a4a7d169a444449cf95f71f7cc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2728367" cy="1937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1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r>
              <a:rPr lang="pl-PL" sz="3600" dirty="0" err="1" smtClean="0"/>
              <a:t>Social</a:t>
            </a:r>
            <a:r>
              <a:rPr lang="pl-PL" sz="3600" dirty="0" smtClean="0"/>
              <a:t> policy for </a:t>
            </a:r>
            <a:r>
              <a:rPr lang="pl-PL" sz="3600" dirty="0" err="1" smtClean="0"/>
              <a:t>adults</a:t>
            </a:r>
            <a:r>
              <a:rPr lang="pl-PL" sz="3600" dirty="0" smtClean="0"/>
              <a:t> with </a:t>
            </a:r>
            <a:r>
              <a:rPr lang="pl-PL" sz="3600" dirty="0" err="1" smtClean="0"/>
              <a:t>intellectual</a:t>
            </a:r>
            <a:r>
              <a:rPr lang="pl-PL" sz="3600" dirty="0" smtClean="0"/>
              <a:t> </a:t>
            </a:r>
            <a:r>
              <a:rPr lang="pl-PL" sz="3600" dirty="0" err="1" smtClean="0"/>
              <a:t>disability</a:t>
            </a:r>
            <a:r>
              <a:rPr lang="pl-PL" sz="3600" dirty="0" smtClean="0"/>
              <a:t> in Poland</a:t>
            </a:r>
            <a:endParaRPr lang="pl-PL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963395683"/>
              </p:ext>
            </p:extLst>
          </p:nvPr>
        </p:nvGraphicFramePr>
        <p:xfrm>
          <a:off x="457200" y="2348880"/>
          <a:ext cx="7992888" cy="2162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trzałka w dół 4"/>
          <p:cNvSpPr/>
          <p:nvPr/>
        </p:nvSpPr>
        <p:spPr>
          <a:xfrm>
            <a:off x="3694758" y="4509120"/>
            <a:ext cx="1754484" cy="978408"/>
          </a:xfrm>
          <a:prstGeom prst="downArrow">
            <a:avLst>
              <a:gd name="adj1" fmla="val 50000"/>
              <a:gd name="adj2" fmla="val 52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774257759"/>
              </p:ext>
            </p:extLst>
          </p:nvPr>
        </p:nvGraphicFramePr>
        <p:xfrm>
          <a:off x="755576" y="5445224"/>
          <a:ext cx="7597960" cy="1128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EF5F5-8170-440A-8223-07EC2EF5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81EF5F5-8170-440A-8223-07EC2EF51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C8AA08-0B40-41FC-8B1A-EAD4341CA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0EC8AA08-0B40-41FC-8B1A-EAD4341CA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A2FBA0-62C9-40B1-89F9-A17BB6502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8A2FBA0-62C9-40B1-89F9-A17BB6502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7BA0F1-F4CA-499C-A525-7BB6F49DD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967BA0F1-F4CA-499C-A525-7BB6F49DD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91D1DD-48D8-494D-90E4-9FCC535E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891D1DD-48D8-494D-90E4-9FCC535E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D8D4F-614A-4501-AFDD-E7A67E3C7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163D8D4F-614A-4501-AFDD-E7A67E3C7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56378" y="2348880"/>
            <a:ext cx="883126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UN </a:t>
            </a:r>
            <a:r>
              <a:rPr lang="pl-PL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Convention</a:t>
            </a:r>
            <a:endParaRPr lang="pl-PL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pl-P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on the </a:t>
            </a:r>
            <a:r>
              <a:rPr lang="pl-PL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Rights</a:t>
            </a:r>
            <a:r>
              <a:rPr lang="pl-P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of </a:t>
            </a:r>
            <a:r>
              <a:rPr lang="pl-PL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Persons</a:t>
            </a:r>
            <a:endParaRPr lang="pl-PL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pl-PL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with </a:t>
            </a:r>
            <a:r>
              <a:rPr lang="pl-PL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Disabilities</a:t>
            </a:r>
            <a:r>
              <a:rPr lang="pl-PL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pl-PL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6" name="Picture 2" descr="https://pbs.twimg.com/profile_images/297482557/600px-Green_check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187" y="4869160"/>
            <a:ext cx="1642219" cy="1642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5364088" y="5733256"/>
            <a:ext cx="187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2012</a:t>
            </a:r>
            <a:endParaRPr lang="pl-P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The </a:t>
            </a:r>
            <a:r>
              <a:rPr lang="pl-PL" dirty="0" err="1"/>
              <a:t>change</a:t>
            </a:r>
            <a:r>
              <a:rPr lang="pl-PL" dirty="0"/>
              <a:t> of </a:t>
            </a:r>
            <a:r>
              <a:rPr lang="pl-PL" dirty="0" err="1"/>
              <a:t>perception</a:t>
            </a:r>
            <a:r>
              <a:rPr lang="pl-PL" dirty="0"/>
              <a:t> of </a:t>
            </a:r>
            <a:r>
              <a:rPr lang="pl-PL" dirty="0" err="1"/>
              <a:t>adulthood</a:t>
            </a:r>
            <a:r>
              <a:rPr lang="pl-PL" dirty="0"/>
              <a:t> of </a:t>
            </a:r>
            <a:r>
              <a:rPr lang="pl-PL" dirty="0" err="1"/>
              <a:t>persons</a:t>
            </a:r>
            <a:r>
              <a:rPr lang="pl-PL" dirty="0"/>
              <a:t> with </a:t>
            </a:r>
            <a:r>
              <a:rPr lang="pl-PL" dirty="0" err="1"/>
              <a:t>intellectual</a:t>
            </a:r>
            <a:r>
              <a:rPr lang="pl-PL" dirty="0"/>
              <a:t> </a:t>
            </a:r>
            <a:r>
              <a:rPr lang="pl-PL" dirty="0" err="1"/>
              <a:t>disability</a:t>
            </a: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989553500"/>
              </p:ext>
            </p:extLst>
          </p:nvPr>
        </p:nvGraphicFramePr>
        <p:xfrm>
          <a:off x="899592" y="2132856"/>
          <a:ext cx="741682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B3CA94-D052-4A9E-961E-13634D769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0B3CA94-D052-4A9E-961E-13634D769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3D0DCB-7BB0-4ACC-B894-9BB2A587B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733D0DCB-7BB0-4ACC-B894-9BB2A587BD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C49C71-B516-4F97-AE1D-D22676ED6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D6C49C71-B516-4F97-AE1D-D22676ED64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21E471-9F58-4A6C-9C9A-6FAE73CBA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F121E471-9F58-4A6C-9C9A-6FAE73CBA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E89620-A63A-4D60-A65E-E93C6E541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7AE89620-A63A-4D60-A65E-E93C6E541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2D33BE-12A2-40A1-B7AD-AE619872C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C2D33BE-12A2-40A1-B7AD-AE619872CF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A54C3D-F475-4629-9FBF-2740732CF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4CA54C3D-F475-4629-9FBF-2740732CF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Rights of persons with intellectual disability: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Have their own independent lives</a:t>
            </a:r>
            <a:endParaRPr lang="pl-PL" dirty="0"/>
          </a:p>
        </p:txBody>
      </p:sp>
      <p:pic>
        <p:nvPicPr>
          <p:cNvPr id="4" name="Symbol zastępczy zawartości 3" descr="paryż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0320" y="2249488"/>
            <a:ext cx="6483359" cy="432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Be given support</a:t>
            </a:r>
            <a:endParaRPr lang="pl-PL" dirty="0"/>
          </a:p>
        </p:txBody>
      </p:sp>
      <p:pic>
        <p:nvPicPr>
          <p:cNvPr id="4" name="Symbol zastępczy zawartości 3" descr="1174076_Zespol-Remont-Pom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132856"/>
            <a:ext cx="6984776" cy="4252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Develop themselves</a:t>
            </a:r>
            <a:endParaRPr lang="pl-PL" dirty="0"/>
          </a:p>
        </p:txBody>
      </p:sp>
      <p:pic>
        <p:nvPicPr>
          <p:cNvPr id="4" name="Symbol zastępczy zawartości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060848"/>
            <a:ext cx="7128792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Symbol zastępczy zawartości 3" descr="paryż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0358" y="2249488"/>
            <a:ext cx="6483283" cy="43243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621</TotalTime>
  <Words>581</Words>
  <Application>Microsoft Office PowerPoint</Application>
  <PresentationFormat>Pokaz na ekranie (4:3)</PresentationFormat>
  <Paragraphs>87</Paragraphs>
  <Slides>21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Wielkomiejski</vt:lpstr>
      <vt:lpstr>Supporting vocational activity of people with intellectual disability in Poland </vt:lpstr>
      <vt:lpstr>Agenda</vt:lpstr>
      <vt:lpstr> Social policy for adults with intellectual disability in Poland</vt:lpstr>
      <vt:lpstr>Slajd 4</vt:lpstr>
      <vt:lpstr>The change of perception of adulthood of persons with intellectual disability</vt:lpstr>
      <vt:lpstr>Rights of persons with intellectual disability:</vt:lpstr>
      <vt:lpstr>Have their own independent lives</vt:lpstr>
      <vt:lpstr>Be given support</vt:lpstr>
      <vt:lpstr>Develop themselves</vt:lpstr>
      <vt:lpstr>Pursue professional activity</vt:lpstr>
      <vt:lpstr>Social support nertwork for adults with intellectual disability in Poland </vt:lpstr>
      <vt:lpstr>Supported Employment Projects</vt:lpstr>
      <vt:lpstr>Supported Employment Projects in Gdańsk</vt:lpstr>
      <vt:lpstr>Slajd 14</vt:lpstr>
      <vt:lpstr>In the last 9 years:</vt:lpstr>
      <vt:lpstr>Supported Employment Projects</vt:lpstr>
      <vt:lpstr>Weaknesses  </vt:lpstr>
      <vt:lpstr>Strengths </vt:lpstr>
      <vt:lpstr>What project participants say</vt:lpstr>
      <vt:lpstr>Slajd 20</vt:lpstr>
      <vt:lpstr>Thank you for your attention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vocational activity of people with intellectual disability in Poland</dc:title>
  <dc:creator>Agnieszka Woynarowska</dc:creator>
  <cp:lastModifiedBy>Agnieszka Woynarowska</cp:lastModifiedBy>
  <cp:revision>92</cp:revision>
  <dcterms:created xsi:type="dcterms:W3CDTF">2015-06-03T09:54:11Z</dcterms:created>
  <dcterms:modified xsi:type="dcterms:W3CDTF">2015-06-30T17:37:29Z</dcterms:modified>
</cp:coreProperties>
</file>