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9" r:id="rId2"/>
  </p:sldMasterIdLst>
  <p:notesMasterIdLst>
    <p:notesMasterId r:id="rId20"/>
  </p:notesMasterIdLst>
  <p:sldIdLst>
    <p:sldId id="329" r:id="rId3"/>
    <p:sldId id="347" r:id="rId4"/>
    <p:sldId id="333" r:id="rId5"/>
    <p:sldId id="332" r:id="rId6"/>
    <p:sldId id="342" r:id="rId7"/>
    <p:sldId id="335" r:id="rId8"/>
    <p:sldId id="336" r:id="rId9"/>
    <p:sldId id="348" r:id="rId10"/>
    <p:sldId id="340" r:id="rId11"/>
    <p:sldId id="341" r:id="rId12"/>
    <p:sldId id="339" r:id="rId13"/>
    <p:sldId id="278" r:id="rId14"/>
    <p:sldId id="323" r:id="rId15"/>
    <p:sldId id="344" r:id="rId16"/>
    <p:sldId id="345" r:id="rId17"/>
    <p:sldId id="346" r:id="rId18"/>
    <p:sldId id="330" r:id="rId19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FFCC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1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4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Francese\Grafi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930555555555563"/>
          <c:y val="0.236267862350539"/>
          <c:w val="0.813888888888891"/>
          <c:h val="0.550113006707495"/>
        </c:manualLayout>
      </c:layout>
      <c:pie3DChart>
        <c:varyColors val="1"/>
        <c:ser>
          <c:idx val="0"/>
          <c:order val="0"/>
          <c:tx>
            <c:strRef>
              <c:f>Foglio1!$C$28</c:f>
              <c:strCache>
                <c:ptCount val="1"/>
                <c:pt idx="0">
                  <c:v>Tipologia di disabilità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0.0334650425698437"/>
                  <c:y val="-0.01944006999125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Handicap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moteur</a:t>
                    </a:r>
                    <a:r>
                      <a:rPr lang="en-US" dirty="0" smtClean="0"/>
                      <a:t>:</a:t>
                    </a:r>
                    <a:br>
                      <a:rPr lang="en-US" dirty="0" smtClean="0"/>
                    </a:br>
                    <a:r>
                      <a:rPr lang="en-US" dirty="0" smtClean="0"/>
                      <a:t>27,50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160776937479191"/>
                  <c:y val="-0.11414078448527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Déficience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visuelle</a:t>
                    </a:r>
                    <a:r>
                      <a:rPr lang="en-US" dirty="0" smtClean="0"/>
                      <a:t>:</a:t>
                    </a:r>
                    <a:br>
                      <a:rPr lang="en-US" dirty="0" smtClean="0"/>
                    </a:br>
                    <a:r>
                      <a:rPr lang="en-US" dirty="0" smtClean="0"/>
                      <a:t>8,35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475160915122842"/>
                  <c:y val="-0.035649694240360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Déficience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auditive</a:t>
                    </a:r>
                    <a:r>
                      <a:rPr lang="en-US" dirty="0" smtClean="0"/>
                      <a:t>: 5,50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fr-FR" dirty="0" smtClean="0"/>
                      <a:t>Trouble</a:t>
                    </a:r>
                    <a:r>
                      <a:rPr lang="fr-FR" baseline="0" dirty="0" smtClean="0"/>
                      <a:t> à </a:t>
                    </a:r>
                    <a:r>
                      <a:rPr lang="fr-FR" baseline="0" dirty="0" err="1" smtClean="0"/>
                      <a:t>dominante</a:t>
                    </a:r>
                    <a:endParaRPr lang="fr-FR" baseline="0" dirty="0" smtClean="0"/>
                  </a:p>
                  <a:p>
                    <a:r>
                      <a:rPr lang="fr-FR" baseline="0" dirty="0" err="1" smtClean="0"/>
                      <a:t>psychologique</a:t>
                    </a:r>
                    <a:r>
                      <a:rPr lang="fr-FR" dirty="0" smtClean="0"/>
                      <a:t>: </a:t>
                    </a:r>
                    <a:r>
                      <a:rPr lang="fr-FR" dirty="0"/>
                      <a:t>3,50%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191140110781045"/>
                  <c:y val="0.035108996792067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Autre</a:t>
                    </a:r>
                    <a:r>
                      <a:rPr lang="en-US" dirty="0" smtClean="0"/>
                      <a:t> handicap:</a:t>
                    </a:r>
                    <a:r>
                      <a:rPr lang="en-US" baseline="0" dirty="0" smtClean="0"/>
                      <a:t> </a:t>
                    </a:r>
                    <a:r>
                      <a:rPr lang="en-US" dirty="0"/>
                      <a:t>55,15%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Foglio1!$D$27:$H$27</c:f>
              <c:strCache>
                <c:ptCount val="5"/>
                <c:pt idx="0">
                  <c:v>fisico-motorio</c:v>
                </c:pt>
                <c:pt idx="1">
                  <c:v>non vedente</c:v>
                </c:pt>
                <c:pt idx="2">
                  <c:v>non udente</c:v>
                </c:pt>
                <c:pt idx="3">
                  <c:v>psichico</c:v>
                </c:pt>
                <c:pt idx="4">
                  <c:v>altro</c:v>
                </c:pt>
              </c:strCache>
            </c:strRef>
          </c:cat>
          <c:val>
            <c:numRef>
              <c:f>Foglio1!$D$28:$H$28</c:f>
              <c:numCache>
                <c:formatCode>0.00%</c:formatCode>
                <c:ptCount val="5"/>
                <c:pt idx="0">
                  <c:v>0.275</c:v>
                </c:pt>
                <c:pt idx="1">
                  <c:v>0.0835000000000004</c:v>
                </c:pt>
                <c:pt idx="2">
                  <c:v>0.055</c:v>
                </c:pt>
                <c:pt idx="3">
                  <c:v>0.035</c:v>
                </c:pt>
                <c:pt idx="4">
                  <c:v>0.5515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4941C-E012-7648-B279-093EB0112269}" type="doc">
      <dgm:prSet loTypeId="urn:microsoft.com/office/officeart/2005/8/layout/list1" loCatId="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F250D23A-2541-8449-9AD3-3B86F318E709}">
      <dgm:prSet phldrT="[Text]" custT="1"/>
      <dgm:spPr/>
      <dgm:t>
        <a:bodyPr/>
        <a:lstStyle/>
        <a:p>
          <a:r>
            <a:rPr lang="it-IT" sz="2000" dirty="0" smtClean="0"/>
            <a:t>La </a:t>
          </a:r>
          <a:r>
            <a:rPr lang="it-IT" sz="2000" dirty="0" smtClean="0">
              <a:solidFill>
                <a:schemeClr val="bg1"/>
              </a:solidFill>
            </a:rPr>
            <a:t>Convention </a:t>
          </a:r>
          <a:r>
            <a:rPr lang="it-IT" sz="2000" dirty="0" err="1" smtClean="0">
              <a:solidFill>
                <a:schemeClr val="bg1"/>
              </a:solidFill>
            </a:rPr>
            <a:t>des</a:t>
          </a:r>
          <a:r>
            <a:rPr lang="it-IT" sz="2000" dirty="0" smtClean="0">
              <a:solidFill>
                <a:schemeClr val="bg1"/>
              </a:solidFill>
            </a:rPr>
            <a:t> </a:t>
          </a:r>
          <a:r>
            <a:rPr lang="it-IT" sz="2000" dirty="0" err="1" smtClean="0">
              <a:solidFill>
                <a:schemeClr val="bg1"/>
              </a:solidFill>
            </a:rPr>
            <a:t>Nations</a:t>
          </a:r>
          <a:r>
            <a:rPr lang="it-IT" sz="2000" dirty="0" smtClean="0">
              <a:solidFill>
                <a:schemeClr val="bg1"/>
              </a:solidFill>
            </a:rPr>
            <a:t> </a:t>
          </a:r>
          <a:r>
            <a:rPr lang="it-IT" sz="2000" dirty="0" err="1" smtClean="0">
              <a:solidFill>
                <a:schemeClr val="bg1"/>
              </a:solidFill>
            </a:rPr>
            <a:t>Unies</a:t>
          </a:r>
          <a:r>
            <a:rPr lang="it-IT" sz="2000" dirty="0" smtClean="0">
              <a:solidFill>
                <a:schemeClr val="bg1"/>
              </a:solidFill>
            </a:rPr>
            <a:t> </a:t>
          </a:r>
          <a:r>
            <a:rPr lang="it-IT" sz="2000" dirty="0" smtClean="0"/>
            <a:t>2006</a:t>
          </a:r>
          <a:endParaRPr lang="it-IT" sz="2000" dirty="0"/>
        </a:p>
      </dgm:t>
    </dgm:pt>
    <dgm:pt modelId="{EE3715DF-9BD4-7D4A-A764-DFA69D091BC4}" type="parTrans" cxnId="{539E8C09-1313-F94B-BBE5-DCC7962F984F}">
      <dgm:prSet/>
      <dgm:spPr/>
      <dgm:t>
        <a:bodyPr/>
        <a:lstStyle/>
        <a:p>
          <a:endParaRPr lang="it-IT"/>
        </a:p>
      </dgm:t>
    </dgm:pt>
    <dgm:pt modelId="{DE327D64-A8A6-F743-A3A1-C58BBC1EF31C}" type="sibTrans" cxnId="{539E8C09-1313-F94B-BBE5-DCC7962F984F}">
      <dgm:prSet/>
      <dgm:spPr/>
      <dgm:t>
        <a:bodyPr/>
        <a:lstStyle/>
        <a:p>
          <a:endParaRPr lang="it-IT"/>
        </a:p>
      </dgm:t>
    </dgm:pt>
    <dgm:pt modelId="{98201A7C-3A74-DE4F-87B6-07C28BB2CBD5}">
      <dgm:prSet phldrT="[Text]" custT="1"/>
      <dgm:spPr/>
      <dgm:t>
        <a:bodyPr/>
        <a:lstStyle/>
        <a:p>
          <a:r>
            <a:rPr lang="it-IT" sz="2000" dirty="0" err="1" smtClean="0"/>
            <a:t>Dans</a:t>
          </a:r>
          <a:r>
            <a:rPr lang="it-IT" sz="2000" dirty="0" smtClean="0"/>
            <a:t> </a:t>
          </a:r>
          <a:r>
            <a:rPr lang="it-IT" sz="2000" i="0" dirty="0" smtClean="0"/>
            <a:t>la</a:t>
          </a:r>
          <a:r>
            <a:rPr lang="it-IT" sz="2000" i="1" dirty="0" smtClean="0"/>
            <a:t> </a:t>
          </a:r>
          <a:r>
            <a:rPr lang="it-IT" sz="2000" i="1" dirty="0" err="1" smtClean="0"/>
            <a:t>société</a:t>
          </a:r>
          <a:r>
            <a:rPr lang="it-IT" sz="2000" i="1" dirty="0" smtClean="0"/>
            <a:t> de la </a:t>
          </a:r>
          <a:r>
            <a:rPr lang="it-IT" sz="2000" i="1" dirty="0" err="1" smtClean="0"/>
            <a:t>connaissance</a:t>
          </a:r>
          <a:r>
            <a:rPr lang="it-IT" sz="2000" i="1" dirty="0" smtClean="0"/>
            <a:t> , </a:t>
          </a:r>
          <a:r>
            <a:rPr lang="it-IT" sz="2000" dirty="0" smtClean="0"/>
            <a:t>l’</a:t>
          </a:r>
          <a:r>
            <a:rPr lang="it-IT" sz="2000" dirty="0" err="1" smtClean="0"/>
            <a:t>accès</a:t>
          </a:r>
          <a:r>
            <a:rPr lang="it-IT" sz="2000" dirty="0" smtClean="0"/>
            <a:t> à l’</a:t>
          </a:r>
          <a:r>
            <a:rPr lang="it-IT" sz="2000" dirty="0" err="1" smtClean="0"/>
            <a:t>enseignement</a:t>
          </a:r>
          <a:r>
            <a:rPr lang="it-IT" sz="2000" dirty="0" smtClean="0"/>
            <a:t> </a:t>
          </a:r>
          <a:r>
            <a:rPr lang="it-IT" sz="2000" dirty="0" err="1" smtClean="0"/>
            <a:t>supérieur</a:t>
          </a:r>
          <a:r>
            <a:rPr lang="it-IT" sz="2000" dirty="0" smtClean="0"/>
            <a:t> </a:t>
          </a:r>
          <a:r>
            <a:rPr lang="it-IT" sz="2000" dirty="0" err="1" smtClean="0"/>
            <a:t>favorise</a:t>
          </a:r>
          <a:r>
            <a:rPr lang="it-IT" sz="2000" dirty="0" smtClean="0"/>
            <a:t> l’</a:t>
          </a:r>
          <a:r>
            <a:rPr lang="it-IT" sz="2000" dirty="0" err="1" smtClean="0"/>
            <a:t>abandon</a:t>
          </a:r>
          <a:r>
            <a:rPr lang="it-IT" sz="2000" dirty="0" smtClean="0"/>
            <a:t> </a:t>
          </a:r>
          <a:r>
            <a:rPr lang="it-IT" sz="2000" dirty="0" err="1" smtClean="0"/>
            <a:t>des</a:t>
          </a:r>
          <a:r>
            <a:rPr lang="it-IT" sz="2000" dirty="0" smtClean="0"/>
            <a:t> </a:t>
          </a:r>
          <a:r>
            <a:rPr lang="it-IT" sz="2000" dirty="0" err="1" smtClean="0"/>
            <a:t>politiques</a:t>
          </a:r>
          <a:r>
            <a:rPr lang="it-IT" sz="2000" dirty="0" smtClean="0"/>
            <a:t> d’</a:t>
          </a:r>
          <a:r>
            <a:rPr lang="it-IT" sz="2000" dirty="0" err="1" smtClean="0"/>
            <a:t>assistance</a:t>
          </a:r>
          <a:endParaRPr lang="it-IT" sz="2000" dirty="0"/>
        </a:p>
      </dgm:t>
    </dgm:pt>
    <dgm:pt modelId="{D0AE7C25-C6BE-4740-B1A8-013C6946A231}" type="parTrans" cxnId="{23FEA69D-1097-4A42-A2A3-E3D067B8BBDF}">
      <dgm:prSet/>
      <dgm:spPr/>
      <dgm:t>
        <a:bodyPr/>
        <a:lstStyle/>
        <a:p>
          <a:endParaRPr lang="it-IT"/>
        </a:p>
      </dgm:t>
    </dgm:pt>
    <dgm:pt modelId="{56E5FDFC-13BB-6B47-9350-27979DAAAA25}" type="sibTrans" cxnId="{23FEA69D-1097-4A42-A2A3-E3D067B8BBDF}">
      <dgm:prSet/>
      <dgm:spPr/>
      <dgm:t>
        <a:bodyPr/>
        <a:lstStyle/>
        <a:p>
          <a:endParaRPr lang="it-IT"/>
        </a:p>
      </dgm:t>
    </dgm:pt>
    <dgm:pt modelId="{97E2EF75-53DE-444D-BF88-2FC5F0F6A49B}">
      <dgm:prSet phldrT="[Text]" custT="1"/>
      <dgm:spPr/>
      <dgm:t>
        <a:bodyPr/>
        <a:lstStyle/>
        <a:p>
          <a:r>
            <a:rPr lang="it-IT" sz="2000" dirty="0" err="1" smtClean="0"/>
            <a:t>Protagonisme</a:t>
          </a:r>
          <a:r>
            <a:rPr lang="it-IT" sz="2000" dirty="0" smtClean="0"/>
            <a:t> (</a:t>
          </a:r>
          <a:r>
            <a:rPr lang="it-IT" sz="2000" i="1" dirty="0" err="1" smtClean="0"/>
            <a:t>agency</a:t>
          </a:r>
          <a:r>
            <a:rPr lang="it-IT" sz="2000" dirty="0" smtClean="0"/>
            <a:t>) </a:t>
          </a:r>
          <a:r>
            <a:rPr lang="it-IT" sz="2000" dirty="0" err="1" smtClean="0"/>
            <a:t>des</a:t>
          </a:r>
          <a:r>
            <a:rPr lang="it-IT" sz="2000" dirty="0" smtClean="0"/>
            <a:t> </a:t>
          </a:r>
          <a:r>
            <a:rPr lang="it-IT" sz="2000" dirty="0" err="1" smtClean="0"/>
            <a:t>acteurs</a:t>
          </a:r>
          <a:r>
            <a:rPr lang="it-IT" sz="2000" dirty="0" smtClean="0"/>
            <a:t>: «</a:t>
          </a:r>
          <a:r>
            <a:rPr lang="it-IT" sz="2000" i="1" dirty="0" err="1" smtClean="0"/>
            <a:t>Rien</a:t>
          </a:r>
          <a:r>
            <a:rPr lang="it-IT" sz="2000" i="1" dirty="0" smtClean="0"/>
            <a:t> </a:t>
          </a:r>
          <a:r>
            <a:rPr lang="it-IT" sz="2000" i="1" dirty="0" err="1" smtClean="0"/>
            <a:t>sur</a:t>
          </a:r>
          <a:r>
            <a:rPr lang="it-IT" sz="2000" i="1" dirty="0" smtClean="0"/>
            <a:t>  </a:t>
          </a:r>
          <a:r>
            <a:rPr lang="it-IT" sz="2000" i="1" dirty="0" err="1" smtClean="0"/>
            <a:t>nous</a:t>
          </a:r>
          <a:r>
            <a:rPr lang="it-IT" sz="2000" i="1" dirty="0" smtClean="0"/>
            <a:t>, </a:t>
          </a:r>
          <a:r>
            <a:rPr lang="it-IT" sz="2000" i="1" dirty="0" err="1" smtClean="0"/>
            <a:t>sans</a:t>
          </a:r>
          <a:r>
            <a:rPr lang="it-IT" sz="2000" i="1" dirty="0" smtClean="0"/>
            <a:t> </a:t>
          </a:r>
          <a:r>
            <a:rPr lang="it-IT" sz="2000" i="1" dirty="0" err="1" smtClean="0"/>
            <a:t>nous</a:t>
          </a:r>
          <a:r>
            <a:rPr lang="it-IT" sz="2000" dirty="0" smtClean="0"/>
            <a:t>»</a:t>
          </a:r>
          <a:endParaRPr lang="it-IT" sz="2000" dirty="0"/>
        </a:p>
      </dgm:t>
    </dgm:pt>
    <dgm:pt modelId="{B406BF0F-9742-E746-B726-5403E65AA978}" type="parTrans" cxnId="{46C20F33-04EE-1D45-BF78-296DC53B069F}">
      <dgm:prSet/>
      <dgm:spPr/>
      <dgm:t>
        <a:bodyPr/>
        <a:lstStyle/>
        <a:p>
          <a:endParaRPr lang="it-IT"/>
        </a:p>
      </dgm:t>
    </dgm:pt>
    <dgm:pt modelId="{D1AD898B-F682-A641-AE86-C7B55361A16D}" type="sibTrans" cxnId="{46C20F33-04EE-1D45-BF78-296DC53B069F}">
      <dgm:prSet/>
      <dgm:spPr/>
      <dgm:t>
        <a:bodyPr/>
        <a:lstStyle/>
        <a:p>
          <a:endParaRPr lang="it-IT"/>
        </a:p>
      </dgm:t>
    </dgm:pt>
    <dgm:pt modelId="{DFC296BA-A717-6B43-A662-98291F7E71D7}" type="pres">
      <dgm:prSet presAssocID="{9C04941C-E012-7648-B279-093EB01122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E535BE-1F96-FF43-AF21-DC26852E49B0}" type="pres">
      <dgm:prSet presAssocID="{F250D23A-2541-8449-9AD3-3B86F318E709}" presName="parentLin" presStyleCnt="0"/>
      <dgm:spPr/>
    </dgm:pt>
    <dgm:pt modelId="{4818D055-5F40-FD41-8C05-DCCCC607F527}" type="pres">
      <dgm:prSet presAssocID="{F250D23A-2541-8449-9AD3-3B86F318E70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6B6C0AA-43D2-A24A-ADCB-01361E941B62}" type="pres">
      <dgm:prSet presAssocID="{F250D23A-2541-8449-9AD3-3B86F318E7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D42A01-048D-7B46-9317-B35C009DB6FB}" type="pres">
      <dgm:prSet presAssocID="{F250D23A-2541-8449-9AD3-3B86F318E709}" presName="negativeSpace" presStyleCnt="0"/>
      <dgm:spPr/>
    </dgm:pt>
    <dgm:pt modelId="{EA6A2F60-C09F-B64E-8102-F981F68049AF}" type="pres">
      <dgm:prSet presAssocID="{F250D23A-2541-8449-9AD3-3B86F318E709}" presName="childText" presStyleLbl="conFgAcc1" presStyleIdx="0" presStyleCnt="3">
        <dgm:presLayoutVars>
          <dgm:bulletEnabled val="1"/>
        </dgm:presLayoutVars>
      </dgm:prSet>
      <dgm:spPr/>
    </dgm:pt>
    <dgm:pt modelId="{A42439E0-195C-1F44-B048-99953073E22F}" type="pres">
      <dgm:prSet presAssocID="{DE327D64-A8A6-F743-A3A1-C58BBC1EF31C}" presName="spaceBetweenRectangles" presStyleCnt="0"/>
      <dgm:spPr/>
    </dgm:pt>
    <dgm:pt modelId="{C0B77B33-B377-794F-BD05-7B1EE8EDC6C3}" type="pres">
      <dgm:prSet presAssocID="{98201A7C-3A74-DE4F-87B6-07C28BB2CBD5}" presName="parentLin" presStyleCnt="0"/>
      <dgm:spPr/>
    </dgm:pt>
    <dgm:pt modelId="{7B18A7A6-B577-944E-92E4-A9751004EBD1}" type="pres">
      <dgm:prSet presAssocID="{98201A7C-3A74-DE4F-87B6-07C28BB2CBD5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95953A0B-402B-FA46-A02F-02A4A279B6D8}" type="pres">
      <dgm:prSet presAssocID="{98201A7C-3A74-DE4F-87B6-07C28BB2CBD5}" presName="parentText" presStyleLbl="node1" presStyleIdx="1" presStyleCnt="3" custLinFactNeighborX="29032" custLinFactNeighborY="-292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EA71E-8570-214A-936C-199894FB1005}" type="pres">
      <dgm:prSet presAssocID="{98201A7C-3A74-DE4F-87B6-07C28BB2CBD5}" presName="negativeSpace" presStyleCnt="0"/>
      <dgm:spPr/>
    </dgm:pt>
    <dgm:pt modelId="{DEF27593-5E8A-174B-A1CE-64D44B8C7FDC}" type="pres">
      <dgm:prSet presAssocID="{98201A7C-3A74-DE4F-87B6-07C28BB2CBD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C1312A-6687-5A4D-8686-B36874E0CA82}" type="pres">
      <dgm:prSet presAssocID="{56E5FDFC-13BB-6B47-9350-27979DAAAA25}" presName="spaceBetweenRectangles" presStyleCnt="0"/>
      <dgm:spPr/>
    </dgm:pt>
    <dgm:pt modelId="{E76D5BB2-3683-D94A-8A73-AC48FCF034F8}" type="pres">
      <dgm:prSet presAssocID="{97E2EF75-53DE-444D-BF88-2FC5F0F6A49B}" presName="parentLin" presStyleCnt="0"/>
      <dgm:spPr/>
    </dgm:pt>
    <dgm:pt modelId="{942A0F73-2B48-3648-95EB-A3A972B0811E}" type="pres">
      <dgm:prSet presAssocID="{97E2EF75-53DE-444D-BF88-2FC5F0F6A49B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EB7E3CFF-1C11-6D46-95A4-2ABDBAFFA213}" type="pres">
      <dgm:prSet presAssocID="{97E2EF75-53DE-444D-BF88-2FC5F0F6A49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37E6D8-E4AB-124F-8F6D-ECB1C0F1BCF9}" type="pres">
      <dgm:prSet presAssocID="{97E2EF75-53DE-444D-BF88-2FC5F0F6A49B}" presName="negativeSpace" presStyleCnt="0"/>
      <dgm:spPr/>
    </dgm:pt>
    <dgm:pt modelId="{8D8BC90A-92FB-FA4C-8457-4E7D6B187317}" type="pres">
      <dgm:prSet presAssocID="{97E2EF75-53DE-444D-BF88-2FC5F0F6A4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42E28CD-630A-44AC-83CA-C2718E3DF70F}" type="presOf" srcId="{F250D23A-2541-8449-9AD3-3B86F318E709}" destId="{36B6C0AA-43D2-A24A-ADCB-01361E941B62}" srcOrd="1" destOrd="0" presId="urn:microsoft.com/office/officeart/2005/8/layout/list1"/>
    <dgm:cxn modelId="{46C20F33-04EE-1D45-BF78-296DC53B069F}" srcId="{9C04941C-E012-7648-B279-093EB0112269}" destId="{97E2EF75-53DE-444D-BF88-2FC5F0F6A49B}" srcOrd="2" destOrd="0" parTransId="{B406BF0F-9742-E746-B726-5403E65AA978}" sibTransId="{D1AD898B-F682-A641-AE86-C7B55361A16D}"/>
    <dgm:cxn modelId="{F4165430-5F4D-4306-B910-CB89BC20AC0E}" type="presOf" srcId="{F250D23A-2541-8449-9AD3-3B86F318E709}" destId="{4818D055-5F40-FD41-8C05-DCCCC607F527}" srcOrd="0" destOrd="0" presId="urn:microsoft.com/office/officeart/2005/8/layout/list1"/>
    <dgm:cxn modelId="{539E8C09-1313-F94B-BBE5-DCC7962F984F}" srcId="{9C04941C-E012-7648-B279-093EB0112269}" destId="{F250D23A-2541-8449-9AD3-3B86F318E709}" srcOrd="0" destOrd="0" parTransId="{EE3715DF-9BD4-7D4A-A764-DFA69D091BC4}" sibTransId="{DE327D64-A8A6-F743-A3A1-C58BBC1EF31C}"/>
    <dgm:cxn modelId="{D90C2C43-F313-4222-9B50-13AC9CA202DE}" type="presOf" srcId="{9C04941C-E012-7648-B279-093EB0112269}" destId="{DFC296BA-A717-6B43-A662-98291F7E71D7}" srcOrd="0" destOrd="0" presId="urn:microsoft.com/office/officeart/2005/8/layout/list1"/>
    <dgm:cxn modelId="{59356453-82B1-4DC2-BDBB-2B5C0D5D7FBC}" type="presOf" srcId="{98201A7C-3A74-DE4F-87B6-07C28BB2CBD5}" destId="{7B18A7A6-B577-944E-92E4-A9751004EBD1}" srcOrd="0" destOrd="0" presId="urn:microsoft.com/office/officeart/2005/8/layout/list1"/>
    <dgm:cxn modelId="{01D2930F-02BF-4FA9-8365-A37164DA7C1C}" type="presOf" srcId="{97E2EF75-53DE-444D-BF88-2FC5F0F6A49B}" destId="{EB7E3CFF-1C11-6D46-95A4-2ABDBAFFA213}" srcOrd="1" destOrd="0" presId="urn:microsoft.com/office/officeart/2005/8/layout/list1"/>
    <dgm:cxn modelId="{23FEA69D-1097-4A42-A2A3-E3D067B8BBDF}" srcId="{9C04941C-E012-7648-B279-093EB0112269}" destId="{98201A7C-3A74-DE4F-87B6-07C28BB2CBD5}" srcOrd="1" destOrd="0" parTransId="{D0AE7C25-C6BE-4740-B1A8-013C6946A231}" sibTransId="{56E5FDFC-13BB-6B47-9350-27979DAAAA25}"/>
    <dgm:cxn modelId="{CFE93DE2-754B-4C9F-A19B-4AE2F3B4A55F}" type="presOf" srcId="{97E2EF75-53DE-444D-BF88-2FC5F0F6A49B}" destId="{942A0F73-2B48-3648-95EB-A3A972B0811E}" srcOrd="0" destOrd="0" presId="urn:microsoft.com/office/officeart/2005/8/layout/list1"/>
    <dgm:cxn modelId="{E6C7C602-39FA-40F0-80E5-41A583D00791}" type="presOf" srcId="{98201A7C-3A74-DE4F-87B6-07C28BB2CBD5}" destId="{95953A0B-402B-FA46-A02F-02A4A279B6D8}" srcOrd="1" destOrd="0" presId="urn:microsoft.com/office/officeart/2005/8/layout/list1"/>
    <dgm:cxn modelId="{ABAB313C-696F-4F7D-BDFC-19A7067B76B6}" type="presParOf" srcId="{DFC296BA-A717-6B43-A662-98291F7E71D7}" destId="{98E535BE-1F96-FF43-AF21-DC26852E49B0}" srcOrd="0" destOrd="0" presId="urn:microsoft.com/office/officeart/2005/8/layout/list1"/>
    <dgm:cxn modelId="{5E933687-6A8B-493B-B1FB-FD5DE3A5DA46}" type="presParOf" srcId="{98E535BE-1F96-FF43-AF21-DC26852E49B0}" destId="{4818D055-5F40-FD41-8C05-DCCCC607F527}" srcOrd="0" destOrd="0" presId="urn:microsoft.com/office/officeart/2005/8/layout/list1"/>
    <dgm:cxn modelId="{3F8C099F-7B2C-47E5-A6CF-15598B164B6C}" type="presParOf" srcId="{98E535BE-1F96-FF43-AF21-DC26852E49B0}" destId="{36B6C0AA-43D2-A24A-ADCB-01361E941B62}" srcOrd="1" destOrd="0" presId="urn:microsoft.com/office/officeart/2005/8/layout/list1"/>
    <dgm:cxn modelId="{1F24D07E-4705-4C5E-962A-E7630FA1EF83}" type="presParOf" srcId="{DFC296BA-A717-6B43-A662-98291F7E71D7}" destId="{7DD42A01-048D-7B46-9317-B35C009DB6FB}" srcOrd="1" destOrd="0" presId="urn:microsoft.com/office/officeart/2005/8/layout/list1"/>
    <dgm:cxn modelId="{80C47004-06F9-429F-ADDC-E702594C58B7}" type="presParOf" srcId="{DFC296BA-A717-6B43-A662-98291F7E71D7}" destId="{EA6A2F60-C09F-B64E-8102-F981F68049AF}" srcOrd="2" destOrd="0" presId="urn:microsoft.com/office/officeart/2005/8/layout/list1"/>
    <dgm:cxn modelId="{535CF25C-43A6-4824-B90B-2D15B51711B7}" type="presParOf" srcId="{DFC296BA-A717-6B43-A662-98291F7E71D7}" destId="{A42439E0-195C-1F44-B048-99953073E22F}" srcOrd="3" destOrd="0" presId="urn:microsoft.com/office/officeart/2005/8/layout/list1"/>
    <dgm:cxn modelId="{17384FFA-CC85-465C-915F-8B0814C9F765}" type="presParOf" srcId="{DFC296BA-A717-6B43-A662-98291F7E71D7}" destId="{C0B77B33-B377-794F-BD05-7B1EE8EDC6C3}" srcOrd="4" destOrd="0" presId="urn:microsoft.com/office/officeart/2005/8/layout/list1"/>
    <dgm:cxn modelId="{961D41F2-E01D-46B7-A451-6F31E2286D7B}" type="presParOf" srcId="{C0B77B33-B377-794F-BD05-7B1EE8EDC6C3}" destId="{7B18A7A6-B577-944E-92E4-A9751004EBD1}" srcOrd="0" destOrd="0" presId="urn:microsoft.com/office/officeart/2005/8/layout/list1"/>
    <dgm:cxn modelId="{95AC2206-1562-4CA8-BBB8-AE135EA996A0}" type="presParOf" srcId="{C0B77B33-B377-794F-BD05-7B1EE8EDC6C3}" destId="{95953A0B-402B-FA46-A02F-02A4A279B6D8}" srcOrd="1" destOrd="0" presId="urn:microsoft.com/office/officeart/2005/8/layout/list1"/>
    <dgm:cxn modelId="{300CA9B8-A9DF-42D9-8C11-8BEBB640F072}" type="presParOf" srcId="{DFC296BA-A717-6B43-A662-98291F7E71D7}" destId="{CD0EA71E-8570-214A-936C-199894FB1005}" srcOrd="5" destOrd="0" presId="urn:microsoft.com/office/officeart/2005/8/layout/list1"/>
    <dgm:cxn modelId="{7C89C147-FA4E-497E-8F61-5CA32039FFD8}" type="presParOf" srcId="{DFC296BA-A717-6B43-A662-98291F7E71D7}" destId="{DEF27593-5E8A-174B-A1CE-64D44B8C7FDC}" srcOrd="6" destOrd="0" presId="urn:microsoft.com/office/officeart/2005/8/layout/list1"/>
    <dgm:cxn modelId="{84C4E42F-DA17-49D0-A8C2-20113FDA115D}" type="presParOf" srcId="{DFC296BA-A717-6B43-A662-98291F7E71D7}" destId="{7DC1312A-6687-5A4D-8686-B36874E0CA82}" srcOrd="7" destOrd="0" presId="urn:microsoft.com/office/officeart/2005/8/layout/list1"/>
    <dgm:cxn modelId="{C58D1FA3-B425-4800-83CC-F84DFE1730D8}" type="presParOf" srcId="{DFC296BA-A717-6B43-A662-98291F7E71D7}" destId="{E76D5BB2-3683-D94A-8A73-AC48FCF034F8}" srcOrd="8" destOrd="0" presId="urn:microsoft.com/office/officeart/2005/8/layout/list1"/>
    <dgm:cxn modelId="{E6D29AD1-3BBB-4878-A8EF-301BE299D0A8}" type="presParOf" srcId="{E76D5BB2-3683-D94A-8A73-AC48FCF034F8}" destId="{942A0F73-2B48-3648-95EB-A3A972B0811E}" srcOrd="0" destOrd="0" presId="urn:microsoft.com/office/officeart/2005/8/layout/list1"/>
    <dgm:cxn modelId="{B1C7DA27-DC9A-43CC-895D-0F67DFD6BEE4}" type="presParOf" srcId="{E76D5BB2-3683-D94A-8A73-AC48FCF034F8}" destId="{EB7E3CFF-1C11-6D46-95A4-2ABDBAFFA213}" srcOrd="1" destOrd="0" presId="urn:microsoft.com/office/officeart/2005/8/layout/list1"/>
    <dgm:cxn modelId="{DCF85720-1BC3-46E0-8676-4948C61DE3B7}" type="presParOf" srcId="{DFC296BA-A717-6B43-A662-98291F7E71D7}" destId="{7B37E6D8-E4AB-124F-8F6D-ECB1C0F1BCF9}" srcOrd="9" destOrd="0" presId="urn:microsoft.com/office/officeart/2005/8/layout/list1"/>
    <dgm:cxn modelId="{75F26E10-FAD5-4C12-B6D3-04C7335E09D3}" type="presParOf" srcId="{DFC296BA-A717-6B43-A662-98291F7E71D7}" destId="{8D8BC90A-92FB-FA4C-8457-4E7D6B1873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4941C-E012-7648-B279-093EB0112269}" type="doc">
      <dgm:prSet loTypeId="urn:microsoft.com/office/officeart/2005/8/layout/list1" loCatId="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F250D23A-2541-8449-9AD3-3B86F318E709}">
      <dgm:prSet phldrT="[Text]" custT="1"/>
      <dgm:spPr/>
      <dgm:t>
        <a:bodyPr/>
        <a:lstStyle/>
        <a:p>
          <a:r>
            <a:rPr lang="it-IT" sz="2800" dirty="0" smtClean="0"/>
            <a:t>La </a:t>
          </a:r>
          <a:r>
            <a:rPr lang="it-IT" sz="2800" dirty="0" err="1" smtClean="0"/>
            <a:t>législation</a:t>
          </a:r>
          <a:r>
            <a:rPr lang="it-IT" sz="2800" dirty="0" smtClean="0"/>
            <a:t> </a:t>
          </a:r>
          <a:r>
            <a:rPr lang="it-IT" sz="2800" dirty="0" err="1" smtClean="0"/>
            <a:t>des</a:t>
          </a:r>
          <a:r>
            <a:rPr lang="it-IT" sz="2800" dirty="0" smtClean="0"/>
            <a:t> </a:t>
          </a:r>
          <a:r>
            <a:rPr lang="it-IT" sz="2800" dirty="0" err="1" smtClean="0"/>
            <a:t>années</a:t>
          </a:r>
          <a:r>
            <a:rPr lang="it-IT" sz="2800" dirty="0" smtClean="0"/>
            <a:t> ’90 </a:t>
          </a:r>
          <a:r>
            <a:rPr lang="it-IT" sz="2800" dirty="0" err="1" smtClean="0"/>
            <a:t>et</a:t>
          </a:r>
          <a:r>
            <a:rPr lang="it-IT" sz="2800" dirty="0" smtClean="0"/>
            <a:t> 2001</a:t>
          </a:r>
          <a:endParaRPr lang="it-IT" sz="2800" dirty="0"/>
        </a:p>
      </dgm:t>
    </dgm:pt>
    <dgm:pt modelId="{EE3715DF-9BD4-7D4A-A764-DFA69D091BC4}" type="parTrans" cxnId="{539E8C09-1313-F94B-BBE5-DCC7962F984F}">
      <dgm:prSet/>
      <dgm:spPr/>
      <dgm:t>
        <a:bodyPr/>
        <a:lstStyle/>
        <a:p>
          <a:endParaRPr lang="it-IT"/>
        </a:p>
      </dgm:t>
    </dgm:pt>
    <dgm:pt modelId="{DE327D64-A8A6-F743-A3A1-C58BBC1EF31C}" type="sibTrans" cxnId="{539E8C09-1313-F94B-BBE5-DCC7962F984F}">
      <dgm:prSet/>
      <dgm:spPr/>
      <dgm:t>
        <a:bodyPr/>
        <a:lstStyle/>
        <a:p>
          <a:endParaRPr lang="it-IT"/>
        </a:p>
      </dgm:t>
    </dgm:pt>
    <dgm:pt modelId="{98201A7C-3A74-DE4F-87B6-07C28BB2CBD5}">
      <dgm:prSet phldrT="[Text]" custT="1"/>
      <dgm:spPr/>
      <dgm:t>
        <a:bodyPr/>
        <a:lstStyle/>
        <a:p>
          <a:r>
            <a:rPr lang="it-IT" sz="2800" dirty="0" smtClean="0"/>
            <a:t>Catégorie: handicap </a:t>
          </a:r>
          <a:r>
            <a:rPr lang="it-IT" sz="2800" dirty="0" err="1" smtClean="0"/>
            <a:t>et</a:t>
          </a:r>
          <a:r>
            <a:rPr lang="it-IT" sz="2800" dirty="0" smtClean="0"/>
            <a:t> </a:t>
          </a:r>
          <a:r>
            <a:rPr lang="it-IT" sz="2800" dirty="0" err="1" smtClean="0"/>
            <a:t>invalidité</a:t>
          </a:r>
          <a:endParaRPr lang="it-IT" sz="2800" dirty="0"/>
        </a:p>
      </dgm:t>
    </dgm:pt>
    <dgm:pt modelId="{D0AE7C25-C6BE-4740-B1A8-013C6946A231}" type="parTrans" cxnId="{23FEA69D-1097-4A42-A2A3-E3D067B8BBDF}">
      <dgm:prSet/>
      <dgm:spPr/>
      <dgm:t>
        <a:bodyPr/>
        <a:lstStyle/>
        <a:p>
          <a:endParaRPr lang="it-IT"/>
        </a:p>
      </dgm:t>
    </dgm:pt>
    <dgm:pt modelId="{56E5FDFC-13BB-6B47-9350-27979DAAAA25}" type="sibTrans" cxnId="{23FEA69D-1097-4A42-A2A3-E3D067B8BBDF}">
      <dgm:prSet/>
      <dgm:spPr/>
      <dgm:t>
        <a:bodyPr/>
        <a:lstStyle/>
        <a:p>
          <a:endParaRPr lang="it-IT"/>
        </a:p>
      </dgm:t>
    </dgm:pt>
    <dgm:pt modelId="{D9A248CD-D0AB-4D2D-8B07-0D38E1276ACC}">
      <dgm:prSet phldrT="[Text]"/>
      <dgm:spPr/>
      <dgm:t>
        <a:bodyPr/>
        <a:lstStyle/>
        <a:p>
          <a:endParaRPr lang="it-IT" dirty="0"/>
        </a:p>
      </dgm:t>
    </dgm:pt>
    <dgm:pt modelId="{0F203BEA-E782-41AC-9E34-FB0FF2CB6923}" type="parTrans" cxnId="{083959E1-E43D-402A-9F98-A20272DE9741}">
      <dgm:prSet/>
      <dgm:spPr/>
      <dgm:t>
        <a:bodyPr/>
        <a:lstStyle/>
        <a:p>
          <a:endParaRPr lang="it-IT"/>
        </a:p>
      </dgm:t>
    </dgm:pt>
    <dgm:pt modelId="{53AE037D-9A89-4587-826F-20DFA18E6E85}" type="sibTrans" cxnId="{083959E1-E43D-402A-9F98-A20272DE9741}">
      <dgm:prSet/>
      <dgm:spPr/>
      <dgm:t>
        <a:bodyPr/>
        <a:lstStyle/>
        <a:p>
          <a:endParaRPr lang="it-IT"/>
        </a:p>
      </dgm:t>
    </dgm:pt>
    <dgm:pt modelId="{DFC296BA-A717-6B43-A662-98291F7E71D7}" type="pres">
      <dgm:prSet presAssocID="{9C04941C-E012-7648-B279-093EB01122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E535BE-1F96-FF43-AF21-DC26852E49B0}" type="pres">
      <dgm:prSet presAssocID="{F250D23A-2541-8449-9AD3-3B86F318E709}" presName="parentLin" presStyleCnt="0"/>
      <dgm:spPr/>
    </dgm:pt>
    <dgm:pt modelId="{4818D055-5F40-FD41-8C05-DCCCC607F527}" type="pres">
      <dgm:prSet presAssocID="{F250D23A-2541-8449-9AD3-3B86F318E709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36B6C0AA-43D2-A24A-ADCB-01361E941B62}" type="pres">
      <dgm:prSet presAssocID="{F250D23A-2541-8449-9AD3-3B86F318E709}" presName="parentText" presStyleLbl="node1" presStyleIdx="0" presStyleCnt="2" custLinFactNeighborX="29032" custLinFactNeighborY="308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D42A01-048D-7B46-9317-B35C009DB6FB}" type="pres">
      <dgm:prSet presAssocID="{F250D23A-2541-8449-9AD3-3B86F318E709}" presName="negativeSpace" presStyleCnt="0"/>
      <dgm:spPr/>
    </dgm:pt>
    <dgm:pt modelId="{EA6A2F60-C09F-B64E-8102-F981F68049AF}" type="pres">
      <dgm:prSet presAssocID="{F250D23A-2541-8449-9AD3-3B86F318E709}" presName="childText" presStyleLbl="conFgAcc1" presStyleIdx="0" presStyleCnt="2">
        <dgm:presLayoutVars>
          <dgm:bulletEnabled val="1"/>
        </dgm:presLayoutVars>
      </dgm:prSet>
      <dgm:spPr/>
    </dgm:pt>
    <dgm:pt modelId="{A42439E0-195C-1F44-B048-99953073E22F}" type="pres">
      <dgm:prSet presAssocID="{DE327D64-A8A6-F743-A3A1-C58BBC1EF31C}" presName="spaceBetweenRectangles" presStyleCnt="0"/>
      <dgm:spPr/>
    </dgm:pt>
    <dgm:pt modelId="{C0B77B33-B377-794F-BD05-7B1EE8EDC6C3}" type="pres">
      <dgm:prSet presAssocID="{98201A7C-3A74-DE4F-87B6-07C28BB2CBD5}" presName="parentLin" presStyleCnt="0"/>
      <dgm:spPr/>
    </dgm:pt>
    <dgm:pt modelId="{7B18A7A6-B577-944E-92E4-A9751004EBD1}" type="pres">
      <dgm:prSet presAssocID="{98201A7C-3A74-DE4F-87B6-07C28BB2CBD5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95953A0B-402B-FA46-A02F-02A4A279B6D8}" type="pres">
      <dgm:prSet presAssocID="{98201A7C-3A74-DE4F-87B6-07C28BB2CBD5}" presName="parentText" presStyleLbl="node1" presStyleIdx="1" presStyleCnt="2" custLinFactNeighborX="7527" custLinFactNeighborY="-28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EA71E-8570-214A-936C-199894FB1005}" type="pres">
      <dgm:prSet presAssocID="{98201A7C-3A74-DE4F-87B6-07C28BB2CBD5}" presName="negativeSpace" presStyleCnt="0"/>
      <dgm:spPr/>
    </dgm:pt>
    <dgm:pt modelId="{DEF27593-5E8A-174B-A1CE-64D44B8C7FDC}" type="pres">
      <dgm:prSet presAssocID="{98201A7C-3A74-DE4F-87B6-07C28BB2CBD5}" presName="childText" presStyleLbl="conFgAcc1" presStyleIdx="1" presStyleCnt="2" custLinFactNeighborX="7527" custLinFactNeighborY="-286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3959E1-E43D-402A-9F98-A20272DE9741}" srcId="{98201A7C-3A74-DE4F-87B6-07C28BB2CBD5}" destId="{D9A248CD-D0AB-4D2D-8B07-0D38E1276ACC}" srcOrd="0" destOrd="0" parTransId="{0F203BEA-E782-41AC-9E34-FB0FF2CB6923}" sibTransId="{53AE037D-9A89-4587-826F-20DFA18E6E85}"/>
    <dgm:cxn modelId="{1E38F81D-6F51-4286-AE61-24115D955A81}" type="presOf" srcId="{F250D23A-2541-8449-9AD3-3B86F318E709}" destId="{4818D055-5F40-FD41-8C05-DCCCC607F527}" srcOrd="0" destOrd="0" presId="urn:microsoft.com/office/officeart/2005/8/layout/list1"/>
    <dgm:cxn modelId="{A71073D2-1003-4771-A685-962957B058DA}" type="presOf" srcId="{9C04941C-E012-7648-B279-093EB0112269}" destId="{DFC296BA-A717-6B43-A662-98291F7E71D7}" srcOrd="0" destOrd="0" presId="urn:microsoft.com/office/officeart/2005/8/layout/list1"/>
    <dgm:cxn modelId="{7BEB173C-8A27-4726-83BA-AE9B4F327AE1}" type="presOf" srcId="{98201A7C-3A74-DE4F-87B6-07C28BB2CBD5}" destId="{95953A0B-402B-FA46-A02F-02A4A279B6D8}" srcOrd="1" destOrd="0" presId="urn:microsoft.com/office/officeart/2005/8/layout/list1"/>
    <dgm:cxn modelId="{27FB8B09-4E2F-475A-B9BA-49ACC021A3FE}" type="presOf" srcId="{D9A248CD-D0AB-4D2D-8B07-0D38E1276ACC}" destId="{DEF27593-5E8A-174B-A1CE-64D44B8C7FDC}" srcOrd="0" destOrd="0" presId="urn:microsoft.com/office/officeart/2005/8/layout/list1"/>
    <dgm:cxn modelId="{539E8C09-1313-F94B-BBE5-DCC7962F984F}" srcId="{9C04941C-E012-7648-B279-093EB0112269}" destId="{F250D23A-2541-8449-9AD3-3B86F318E709}" srcOrd="0" destOrd="0" parTransId="{EE3715DF-9BD4-7D4A-A764-DFA69D091BC4}" sibTransId="{DE327D64-A8A6-F743-A3A1-C58BBC1EF31C}"/>
    <dgm:cxn modelId="{4CB21A98-4D0F-474F-9693-0ED509789A63}" type="presOf" srcId="{F250D23A-2541-8449-9AD3-3B86F318E709}" destId="{36B6C0AA-43D2-A24A-ADCB-01361E941B62}" srcOrd="1" destOrd="0" presId="urn:microsoft.com/office/officeart/2005/8/layout/list1"/>
    <dgm:cxn modelId="{213A7A01-730B-4ECE-8CFE-A888637052C9}" type="presOf" srcId="{98201A7C-3A74-DE4F-87B6-07C28BB2CBD5}" destId="{7B18A7A6-B577-944E-92E4-A9751004EBD1}" srcOrd="0" destOrd="0" presId="urn:microsoft.com/office/officeart/2005/8/layout/list1"/>
    <dgm:cxn modelId="{23FEA69D-1097-4A42-A2A3-E3D067B8BBDF}" srcId="{9C04941C-E012-7648-B279-093EB0112269}" destId="{98201A7C-3A74-DE4F-87B6-07C28BB2CBD5}" srcOrd="1" destOrd="0" parTransId="{D0AE7C25-C6BE-4740-B1A8-013C6946A231}" sibTransId="{56E5FDFC-13BB-6B47-9350-27979DAAAA25}"/>
    <dgm:cxn modelId="{A12897FB-8F48-4C1F-BF7B-EFFD6B5AA510}" type="presParOf" srcId="{DFC296BA-A717-6B43-A662-98291F7E71D7}" destId="{98E535BE-1F96-FF43-AF21-DC26852E49B0}" srcOrd="0" destOrd="0" presId="urn:microsoft.com/office/officeart/2005/8/layout/list1"/>
    <dgm:cxn modelId="{1ADD96DD-C3A9-4536-99C3-4DCBDA0122B1}" type="presParOf" srcId="{98E535BE-1F96-FF43-AF21-DC26852E49B0}" destId="{4818D055-5F40-FD41-8C05-DCCCC607F527}" srcOrd="0" destOrd="0" presId="urn:microsoft.com/office/officeart/2005/8/layout/list1"/>
    <dgm:cxn modelId="{A22A5650-D6ED-4D9B-AD59-81A2D89E0A1E}" type="presParOf" srcId="{98E535BE-1F96-FF43-AF21-DC26852E49B0}" destId="{36B6C0AA-43D2-A24A-ADCB-01361E941B62}" srcOrd="1" destOrd="0" presId="urn:microsoft.com/office/officeart/2005/8/layout/list1"/>
    <dgm:cxn modelId="{9E3F5A24-A0AB-4541-8B41-727C14DAFBC8}" type="presParOf" srcId="{DFC296BA-A717-6B43-A662-98291F7E71D7}" destId="{7DD42A01-048D-7B46-9317-B35C009DB6FB}" srcOrd="1" destOrd="0" presId="urn:microsoft.com/office/officeart/2005/8/layout/list1"/>
    <dgm:cxn modelId="{F655905F-09E3-472A-BBE7-28D089D12208}" type="presParOf" srcId="{DFC296BA-A717-6B43-A662-98291F7E71D7}" destId="{EA6A2F60-C09F-B64E-8102-F981F68049AF}" srcOrd="2" destOrd="0" presId="urn:microsoft.com/office/officeart/2005/8/layout/list1"/>
    <dgm:cxn modelId="{08E611E3-7B17-4B13-865A-3778319A5A41}" type="presParOf" srcId="{DFC296BA-A717-6B43-A662-98291F7E71D7}" destId="{A42439E0-195C-1F44-B048-99953073E22F}" srcOrd="3" destOrd="0" presId="urn:microsoft.com/office/officeart/2005/8/layout/list1"/>
    <dgm:cxn modelId="{69ACFC29-6EEB-4B0B-AE3C-FECB59460109}" type="presParOf" srcId="{DFC296BA-A717-6B43-A662-98291F7E71D7}" destId="{C0B77B33-B377-794F-BD05-7B1EE8EDC6C3}" srcOrd="4" destOrd="0" presId="urn:microsoft.com/office/officeart/2005/8/layout/list1"/>
    <dgm:cxn modelId="{69017F37-6BB8-45C8-A7C8-3B8473958C92}" type="presParOf" srcId="{C0B77B33-B377-794F-BD05-7B1EE8EDC6C3}" destId="{7B18A7A6-B577-944E-92E4-A9751004EBD1}" srcOrd="0" destOrd="0" presId="urn:microsoft.com/office/officeart/2005/8/layout/list1"/>
    <dgm:cxn modelId="{BC135668-1384-41EB-8834-D62942811715}" type="presParOf" srcId="{C0B77B33-B377-794F-BD05-7B1EE8EDC6C3}" destId="{95953A0B-402B-FA46-A02F-02A4A279B6D8}" srcOrd="1" destOrd="0" presId="urn:microsoft.com/office/officeart/2005/8/layout/list1"/>
    <dgm:cxn modelId="{0C16731D-65C7-4264-90DC-891FC1FEA715}" type="presParOf" srcId="{DFC296BA-A717-6B43-A662-98291F7E71D7}" destId="{CD0EA71E-8570-214A-936C-199894FB1005}" srcOrd="5" destOrd="0" presId="urn:microsoft.com/office/officeart/2005/8/layout/list1"/>
    <dgm:cxn modelId="{F09BB3A9-9886-47F6-B5D8-4A9844F86737}" type="presParOf" srcId="{DFC296BA-A717-6B43-A662-98291F7E71D7}" destId="{DEF27593-5E8A-174B-A1CE-64D44B8C7FD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04941C-E012-7648-B279-093EB0112269}" type="doc">
      <dgm:prSet loTypeId="urn:microsoft.com/office/officeart/2005/8/layout/list1" loCatId="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F250D23A-2541-8449-9AD3-3B86F318E709}">
      <dgm:prSet phldrT="[Text]" custT="1"/>
      <dgm:spPr/>
      <dgm:t>
        <a:bodyPr/>
        <a:lstStyle/>
        <a:p>
          <a:pPr algn="just"/>
          <a:r>
            <a:rPr lang="it-IT" sz="2000" dirty="0" smtClean="0"/>
            <a:t>Pour les </a:t>
          </a:r>
          <a:r>
            <a:rPr lang="it-IT" sz="2000" dirty="0" err="1" smtClean="0"/>
            <a:t>étudiants</a:t>
          </a:r>
          <a:r>
            <a:rPr lang="it-IT" sz="2000" dirty="0" smtClean="0"/>
            <a:t> </a:t>
          </a:r>
          <a:r>
            <a:rPr lang="it-IT" sz="2000" dirty="0" err="1" smtClean="0"/>
            <a:t>handicapés</a:t>
          </a:r>
          <a:r>
            <a:rPr lang="it-IT" sz="2000" dirty="0" smtClean="0"/>
            <a:t>:</a:t>
          </a:r>
          <a:br>
            <a:rPr lang="it-IT" sz="2000" dirty="0" smtClean="0"/>
          </a:br>
          <a:r>
            <a:rPr lang="it-IT" sz="2000" u="none" dirty="0" err="1" smtClean="0"/>
            <a:t>parcours</a:t>
          </a:r>
          <a:r>
            <a:rPr lang="it-IT" sz="2000" u="none" dirty="0" smtClean="0"/>
            <a:t> </a:t>
          </a:r>
          <a:r>
            <a:rPr lang="it-IT" sz="2000" dirty="0" err="1" smtClean="0"/>
            <a:t>académiques</a:t>
          </a:r>
          <a:r>
            <a:rPr lang="it-IT" sz="2000" dirty="0" smtClean="0"/>
            <a:t> plus </a:t>
          </a:r>
          <a:r>
            <a:rPr lang="it-IT" sz="2000" dirty="0" err="1" smtClean="0"/>
            <a:t>longues</a:t>
          </a:r>
          <a:r>
            <a:rPr lang="it-IT" sz="2000" dirty="0" smtClean="0"/>
            <a:t> </a:t>
          </a:r>
          <a:br>
            <a:rPr lang="it-IT" sz="2000" dirty="0" smtClean="0"/>
          </a:br>
          <a:r>
            <a:rPr lang="it-IT" sz="2000" dirty="0" smtClean="0"/>
            <a:t>(</a:t>
          </a:r>
          <a:r>
            <a:rPr lang="it-IT" sz="2000" dirty="0" err="1" smtClean="0"/>
            <a:t>données</a:t>
          </a:r>
          <a:r>
            <a:rPr lang="it-IT" sz="2000" dirty="0" smtClean="0"/>
            <a:t> OECD)</a:t>
          </a:r>
          <a:endParaRPr lang="it-IT" sz="2000" dirty="0"/>
        </a:p>
      </dgm:t>
    </dgm:pt>
    <dgm:pt modelId="{EE3715DF-9BD4-7D4A-A764-DFA69D091BC4}" type="parTrans" cxnId="{539E8C09-1313-F94B-BBE5-DCC7962F984F}">
      <dgm:prSet/>
      <dgm:spPr/>
      <dgm:t>
        <a:bodyPr/>
        <a:lstStyle/>
        <a:p>
          <a:endParaRPr lang="it-IT"/>
        </a:p>
      </dgm:t>
    </dgm:pt>
    <dgm:pt modelId="{DE327D64-A8A6-F743-A3A1-C58BBC1EF31C}" type="sibTrans" cxnId="{539E8C09-1313-F94B-BBE5-DCC7962F984F}">
      <dgm:prSet/>
      <dgm:spPr/>
      <dgm:t>
        <a:bodyPr/>
        <a:lstStyle/>
        <a:p>
          <a:endParaRPr lang="it-IT"/>
        </a:p>
      </dgm:t>
    </dgm:pt>
    <dgm:pt modelId="{98201A7C-3A74-DE4F-87B6-07C28BB2CBD5}">
      <dgm:prSet phldrT="[Text]" custT="1"/>
      <dgm:spPr/>
      <dgm:t>
        <a:bodyPr/>
        <a:lstStyle/>
        <a:p>
          <a:pPr algn="just"/>
          <a:r>
            <a:rPr lang="it-IT" sz="2000" dirty="0" smtClean="0"/>
            <a:t>Le </a:t>
          </a:r>
          <a:r>
            <a:rPr lang="it-IT" sz="2000" dirty="0" err="1" smtClean="0"/>
            <a:t>diplôme</a:t>
          </a:r>
          <a:r>
            <a:rPr lang="it-IT" sz="2000" dirty="0" smtClean="0"/>
            <a:t> </a:t>
          </a:r>
          <a:r>
            <a:rPr lang="it-IT" sz="2000" dirty="0" err="1" smtClean="0"/>
            <a:t>universitaire</a:t>
          </a:r>
          <a:r>
            <a:rPr lang="it-IT" sz="2000" dirty="0" smtClean="0"/>
            <a:t> est une </a:t>
          </a:r>
          <a:r>
            <a:rPr lang="it-IT" sz="2000" dirty="0" err="1" smtClean="0"/>
            <a:t>opportunité</a:t>
          </a:r>
          <a:r>
            <a:rPr lang="it-IT" sz="2000" dirty="0" smtClean="0"/>
            <a:t> d’</a:t>
          </a:r>
          <a:r>
            <a:rPr lang="it-IT" sz="2000" dirty="0" err="1" smtClean="0"/>
            <a:t>emploi</a:t>
          </a:r>
          <a:r>
            <a:rPr lang="it-IT" sz="2000" dirty="0" smtClean="0"/>
            <a:t> </a:t>
          </a:r>
          <a:r>
            <a:rPr lang="it-IT" sz="2000" dirty="0" err="1" smtClean="0"/>
            <a:t>et</a:t>
          </a:r>
          <a:r>
            <a:rPr lang="it-IT" sz="2000" dirty="0" smtClean="0"/>
            <a:t> de </a:t>
          </a:r>
          <a:r>
            <a:rPr lang="it-IT" sz="2000" dirty="0" err="1" smtClean="0"/>
            <a:t>mobilité</a:t>
          </a:r>
          <a:r>
            <a:rPr lang="it-IT" sz="2000" dirty="0" smtClean="0"/>
            <a:t/>
          </a:r>
          <a:br>
            <a:rPr lang="it-IT" sz="2000" dirty="0" smtClean="0"/>
          </a:br>
          <a:r>
            <a:rPr lang="it-IT" sz="2000" dirty="0" smtClean="0"/>
            <a:t>sociale</a:t>
          </a:r>
          <a:endParaRPr lang="it-IT" sz="2000" dirty="0"/>
        </a:p>
      </dgm:t>
    </dgm:pt>
    <dgm:pt modelId="{D0AE7C25-C6BE-4740-B1A8-013C6946A231}" type="parTrans" cxnId="{23FEA69D-1097-4A42-A2A3-E3D067B8BBDF}">
      <dgm:prSet/>
      <dgm:spPr/>
      <dgm:t>
        <a:bodyPr/>
        <a:lstStyle/>
        <a:p>
          <a:endParaRPr lang="it-IT"/>
        </a:p>
      </dgm:t>
    </dgm:pt>
    <dgm:pt modelId="{56E5FDFC-13BB-6B47-9350-27979DAAAA25}" type="sibTrans" cxnId="{23FEA69D-1097-4A42-A2A3-E3D067B8BBDF}">
      <dgm:prSet/>
      <dgm:spPr/>
      <dgm:t>
        <a:bodyPr/>
        <a:lstStyle/>
        <a:p>
          <a:endParaRPr lang="it-IT"/>
        </a:p>
      </dgm:t>
    </dgm:pt>
    <dgm:pt modelId="{97E2EF75-53DE-444D-BF88-2FC5F0F6A49B}">
      <dgm:prSet phldrT="[Text]" custT="1"/>
      <dgm:spPr/>
      <dgm:t>
        <a:bodyPr/>
        <a:lstStyle/>
        <a:p>
          <a:pPr algn="just"/>
          <a:r>
            <a:rPr lang="it-IT" sz="2000" dirty="0" err="1" smtClean="0"/>
            <a:t>Coordination</a:t>
          </a:r>
          <a:r>
            <a:rPr lang="it-IT" sz="2000" dirty="0" smtClean="0"/>
            <a:t> </a:t>
          </a:r>
          <a:r>
            <a:rPr lang="it-IT" sz="2000" b="0" dirty="0" err="1" smtClean="0">
              <a:solidFill>
                <a:srgbClr val="FFFFFF"/>
              </a:solidFill>
            </a:rPr>
            <a:t>entre</a:t>
          </a:r>
          <a:r>
            <a:rPr lang="it-IT" sz="2000" dirty="0" smtClean="0"/>
            <a:t> les </a:t>
          </a:r>
          <a:r>
            <a:rPr lang="it-IT" sz="2000" dirty="0" err="1" smtClean="0"/>
            <a:t>universités</a:t>
          </a:r>
          <a:r>
            <a:rPr lang="it-IT" sz="2000" dirty="0" smtClean="0"/>
            <a:t> pour  </a:t>
          </a:r>
          <a:r>
            <a:rPr lang="it-IT" sz="2000" dirty="0" err="1" smtClean="0"/>
            <a:t>améliorer</a:t>
          </a:r>
          <a:r>
            <a:rPr lang="it-IT" sz="2000" dirty="0" smtClean="0"/>
            <a:t> la </a:t>
          </a:r>
          <a:r>
            <a:rPr lang="it-IT" sz="2000" dirty="0" err="1" smtClean="0"/>
            <a:t>qualité</a:t>
          </a:r>
          <a:r>
            <a:rPr lang="it-IT" sz="2000" dirty="0" smtClean="0"/>
            <a:t> de l’offre de </a:t>
          </a:r>
          <a:r>
            <a:rPr lang="it-IT" sz="2000" dirty="0" err="1" smtClean="0"/>
            <a:t>formation</a:t>
          </a:r>
          <a:r>
            <a:rPr lang="it-IT" sz="2000" dirty="0" smtClean="0"/>
            <a:t> et </a:t>
          </a:r>
          <a:r>
            <a:rPr lang="it-IT" sz="2000" dirty="0" err="1" smtClean="0"/>
            <a:t>des</a:t>
          </a:r>
          <a:r>
            <a:rPr lang="it-IT" sz="2000" dirty="0" smtClean="0"/>
            <a:t> </a:t>
          </a:r>
          <a:r>
            <a:rPr lang="it-IT" sz="2000" dirty="0" err="1" smtClean="0"/>
            <a:t>services</a:t>
          </a:r>
          <a:endParaRPr lang="it-IT" sz="2000" dirty="0"/>
        </a:p>
      </dgm:t>
    </dgm:pt>
    <dgm:pt modelId="{B406BF0F-9742-E746-B726-5403E65AA978}" type="parTrans" cxnId="{46C20F33-04EE-1D45-BF78-296DC53B069F}">
      <dgm:prSet/>
      <dgm:spPr/>
      <dgm:t>
        <a:bodyPr/>
        <a:lstStyle/>
        <a:p>
          <a:endParaRPr lang="it-IT"/>
        </a:p>
      </dgm:t>
    </dgm:pt>
    <dgm:pt modelId="{D1AD898B-F682-A641-AE86-C7B55361A16D}" type="sibTrans" cxnId="{46C20F33-04EE-1D45-BF78-296DC53B069F}">
      <dgm:prSet/>
      <dgm:spPr/>
      <dgm:t>
        <a:bodyPr/>
        <a:lstStyle/>
        <a:p>
          <a:endParaRPr lang="it-IT"/>
        </a:p>
      </dgm:t>
    </dgm:pt>
    <dgm:pt modelId="{F7540B7D-3552-4AF6-8ACB-509D51F46847}">
      <dgm:prSet phldrT="[Text]" custT="1"/>
      <dgm:spPr/>
      <dgm:t>
        <a:bodyPr/>
        <a:lstStyle/>
        <a:p>
          <a:r>
            <a:rPr lang="it-IT" sz="2000" dirty="0" smtClean="0"/>
            <a:t>Les «Linee Guida»</a:t>
          </a:r>
          <a:endParaRPr lang="it-IT" sz="2000" dirty="0">
            <a:solidFill>
              <a:srgbClr val="FF3300"/>
            </a:solidFill>
          </a:endParaRPr>
        </a:p>
      </dgm:t>
    </dgm:pt>
    <dgm:pt modelId="{514D43F2-CA75-4EBA-AF4F-4681BAA2278D}" type="parTrans" cxnId="{AAA90D45-2777-46AD-9034-C2FDE7E2D847}">
      <dgm:prSet/>
      <dgm:spPr/>
      <dgm:t>
        <a:bodyPr/>
        <a:lstStyle/>
        <a:p>
          <a:endParaRPr lang="it-IT"/>
        </a:p>
      </dgm:t>
    </dgm:pt>
    <dgm:pt modelId="{786FC551-91B0-48C1-9A7B-3265D109CBD7}" type="sibTrans" cxnId="{AAA90D45-2777-46AD-9034-C2FDE7E2D847}">
      <dgm:prSet/>
      <dgm:spPr/>
      <dgm:t>
        <a:bodyPr/>
        <a:lstStyle/>
        <a:p>
          <a:endParaRPr lang="it-IT"/>
        </a:p>
      </dgm:t>
    </dgm:pt>
    <dgm:pt modelId="{DFC296BA-A717-6B43-A662-98291F7E71D7}" type="pres">
      <dgm:prSet presAssocID="{9C04941C-E012-7648-B279-093EB01122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E535BE-1F96-FF43-AF21-DC26852E49B0}" type="pres">
      <dgm:prSet presAssocID="{F250D23A-2541-8449-9AD3-3B86F318E709}" presName="parentLin" presStyleCnt="0"/>
      <dgm:spPr/>
    </dgm:pt>
    <dgm:pt modelId="{4818D055-5F40-FD41-8C05-DCCCC607F527}" type="pres">
      <dgm:prSet presAssocID="{F250D23A-2541-8449-9AD3-3B86F318E709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36B6C0AA-43D2-A24A-ADCB-01361E941B62}" type="pres">
      <dgm:prSet presAssocID="{F250D23A-2541-8449-9AD3-3B86F318E70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D42A01-048D-7B46-9317-B35C009DB6FB}" type="pres">
      <dgm:prSet presAssocID="{F250D23A-2541-8449-9AD3-3B86F318E709}" presName="negativeSpace" presStyleCnt="0"/>
      <dgm:spPr/>
    </dgm:pt>
    <dgm:pt modelId="{EA6A2F60-C09F-B64E-8102-F981F68049AF}" type="pres">
      <dgm:prSet presAssocID="{F250D23A-2541-8449-9AD3-3B86F318E709}" presName="childText" presStyleLbl="conFgAcc1" presStyleIdx="0" presStyleCnt="4">
        <dgm:presLayoutVars>
          <dgm:bulletEnabled val="1"/>
        </dgm:presLayoutVars>
      </dgm:prSet>
      <dgm:spPr/>
    </dgm:pt>
    <dgm:pt modelId="{A42439E0-195C-1F44-B048-99953073E22F}" type="pres">
      <dgm:prSet presAssocID="{DE327D64-A8A6-F743-A3A1-C58BBC1EF31C}" presName="spaceBetweenRectangles" presStyleCnt="0"/>
      <dgm:spPr/>
    </dgm:pt>
    <dgm:pt modelId="{C0B77B33-B377-794F-BD05-7B1EE8EDC6C3}" type="pres">
      <dgm:prSet presAssocID="{98201A7C-3A74-DE4F-87B6-07C28BB2CBD5}" presName="parentLin" presStyleCnt="0"/>
      <dgm:spPr/>
    </dgm:pt>
    <dgm:pt modelId="{7B18A7A6-B577-944E-92E4-A9751004EBD1}" type="pres">
      <dgm:prSet presAssocID="{98201A7C-3A74-DE4F-87B6-07C28BB2CBD5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95953A0B-402B-FA46-A02F-02A4A279B6D8}" type="pres">
      <dgm:prSet presAssocID="{98201A7C-3A74-DE4F-87B6-07C28BB2CBD5}" presName="parentText" presStyleLbl="node1" presStyleIdx="1" presStyleCnt="4" custLinFactNeighborX="-5126" custLinFactNeighborY="-296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EA71E-8570-214A-936C-199894FB1005}" type="pres">
      <dgm:prSet presAssocID="{98201A7C-3A74-DE4F-87B6-07C28BB2CBD5}" presName="negativeSpace" presStyleCnt="0"/>
      <dgm:spPr/>
    </dgm:pt>
    <dgm:pt modelId="{DEF27593-5E8A-174B-A1CE-64D44B8C7FDC}" type="pres">
      <dgm:prSet presAssocID="{98201A7C-3A74-DE4F-87B6-07C28BB2CBD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C1312A-6687-5A4D-8686-B36874E0CA82}" type="pres">
      <dgm:prSet presAssocID="{56E5FDFC-13BB-6B47-9350-27979DAAAA25}" presName="spaceBetweenRectangles" presStyleCnt="0"/>
      <dgm:spPr/>
    </dgm:pt>
    <dgm:pt modelId="{E76D5BB2-3683-D94A-8A73-AC48FCF034F8}" type="pres">
      <dgm:prSet presAssocID="{97E2EF75-53DE-444D-BF88-2FC5F0F6A49B}" presName="parentLin" presStyleCnt="0"/>
      <dgm:spPr/>
    </dgm:pt>
    <dgm:pt modelId="{942A0F73-2B48-3648-95EB-A3A972B0811E}" type="pres">
      <dgm:prSet presAssocID="{97E2EF75-53DE-444D-BF88-2FC5F0F6A49B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EB7E3CFF-1C11-6D46-95A4-2ABDBAFFA213}" type="pres">
      <dgm:prSet presAssocID="{97E2EF75-53DE-444D-BF88-2FC5F0F6A49B}" presName="parentText" presStyleLbl="node1" presStyleIdx="2" presStyleCnt="4" custLinFactNeighborX="-5126" custLinFactNeighborY="-105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37E6D8-E4AB-124F-8F6D-ECB1C0F1BCF9}" type="pres">
      <dgm:prSet presAssocID="{97E2EF75-53DE-444D-BF88-2FC5F0F6A49B}" presName="negativeSpace" presStyleCnt="0"/>
      <dgm:spPr/>
    </dgm:pt>
    <dgm:pt modelId="{8D8BC90A-92FB-FA4C-8457-4E7D6B187317}" type="pres">
      <dgm:prSet presAssocID="{97E2EF75-53DE-444D-BF88-2FC5F0F6A49B}" presName="childText" presStyleLbl="conFgAcc1" presStyleIdx="2" presStyleCnt="4">
        <dgm:presLayoutVars>
          <dgm:bulletEnabled val="1"/>
        </dgm:presLayoutVars>
      </dgm:prSet>
      <dgm:spPr/>
    </dgm:pt>
    <dgm:pt modelId="{B49628C0-F2CB-48A7-8C75-98CC040D4400}" type="pres">
      <dgm:prSet presAssocID="{D1AD898B-F682-A641-AE86-C7B55361A16D}" presName="spaceBetweenRectangles" presStyleCnt="0"/>
      <dgm:spPr/>
    </dgm:pt>
    <dgm:pt modelId="{9EFBDB1A-D274-4F7C-8BBE-1593D7C1FB6D}" type="pres">
      <dgm:prSet presAssocID="{F7540B7D-3552-4AF6-8ACB-509D51F46847}" presName="parentLin" presStyleCnt="0"/>
      <dgm:spPr/>
    </dgm:pt>
    <dgm:pt modelId="{A336C1C0-1F5D-44B4-A08F-E97FC1725DB5}" type="pres">
      <dgm:prSet presAssocID="{F7540B7D-3552-4AF6-8ACB-509D51F46847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E04B6E85-69B1-4F54-B2CF-634996E10FE5}" type="pres">
      <dgm:prSet presAssocID="{F7540B7D-3552-4AF6-8ACB-509D51F46847}" presName="parentText" presStyleLbl="node1" presStyleIdx="3" presStyleCnt="4" custLinFactNeighborX="-5126" custLinFactNeighborY="85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068F8A-5288-4D99-BF0D-BEB5A461FC4D}" type="pres">
      <dgm:prSet presAssocID="{F7540B7D-3552-4AF6-8ACB-509D51F46847}" presName="negativeSpace" presStyleCnt="0"/>
      <dgm:spPr/>
    </dgm:pt>
    <dgm:pt modelId="{104AFBC7-399F-4881-A2FA-FCD9342ADAFE}" type="pres">
      <dgm:prSet presAssocID="{F7540B7D-3552-4AF6-8ACB-509D51F4684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88D866C-DC4A-4A9C-8342-A7CE5D863FE0}" type="presOf" srcId="{F250D23A-2541-8449-9AD3-3B86F318E709}" destId="{4818D055-5F40-FD41-8C05-DCCCC607F527}" srcOrd="0" destOrd="0" presId="urn:microsoft.com/office/officeart/2005/8/layout/list1"/>
    <dgm:cxn modelId="{23FEA69D-1097-4A42-A2A3-E3D067B8BBDF}" srcId="{9C04941C-E012-7648-B279-093EB0112269}" destId="{98201A7C-3A74-DE4F-87B6-07C28BB2CBD5}" srcOrd="1" destOrd="0" parTransId="{D0AE7C25-C6BE-4740-B1A8-013C6946A231}" sibTransId="{56E5FDFC-13BB-6B47-9350-27979DAAAA25}"/>
    <dgm:cxn modelId="{AAA90D45-2777-46AD-9034-C2FDE7E2D847}" srcId="{9C04941C-E012-7648-B279-093EB0112269}" destId="{F7540B7D-3552-4AF6-8ACB-509D51F46847}" srcOrd="3" destOrd="0" parTransId="{514D43F2-CA75-4EBA-AF4F-4681BAA2278D}" sibTransId="{786FC551-91B0-48C1-9A7B-3265D109CBD7}"/>
    <dgm:cxn modelId="{193B09CA-2C10-4826-AC0F-9103F06E173A}" type="presOf" srcId="{98201A7C-3A74-DE4F-87B6-07C28BB2CBD5}" destId="{7B18A7A6-B577-944E-92E4-A9751004EBD1}" srcOrd="0" destOrd="0" presId="urn:microsoft.com/office/officeart/2005/8/layout/list1"/>
    <dgm:cxn modelId="{B04444CB-EA75-426E-926D-C2AB018AFAED}" type="presOf" srcId="{97E2EF75-53DE-444D-BF88-2FC5F0F6A49B}" destId="{942A0F73-2B48-3648-95EB-A3A972B0811E}" srcOrd="0" destOrd="0" presId="urn:microsoft.com/office/officeart/2005/8/layout/list1"/>
    <dgm:cxn modelId="{85932055-1760-4A7E-9AA2-47EC19387D37}" type="presOf" srcId="{F7540B7D-3552-4AF6-8ACB-509D51F46847}" destId="{E04B6E85-69B1-4F54-B2CF-634996E10FE5}" srcOrd="1" destOrd="0" presId="urn:microsoft.com/office/officeart/2005/8/layout/list1"/>
    <dgm:cxn modelId="{D91BEF3D-91ED-40BD-89FB-2BDB0BCA2CCB}" type="presOf" srcId="{97E2EF75-53DE-444D-BF88-2FC5F0F6A49B}" destId="{EB7E3CFF-1C11-6D46-95A4-2ABDBAFFA213}" srcOrd="1" destOrd="0" presId="urn:microsoft.com/office/officeart/2005/8/layout/list1"/>
    <dgm:cxn modelId="{46C20F33-04EE-1D45-BF78-296DC53B069F}" srcId="{9C04941C-E012-7648-B279-093EB0112269}" destId="{97E2EF75-53DE-444D-BF88-2FC5F0F6A49B}" srcOrd="2" destOrd="0" parTransId="{B406BF0F-9742-E746-B726-5403E65AA978}" sibTransId="{D1AD898B-F682-A641-AE86-C7B55361A16D}"/>
    <dgm:cxn modelId="{461A1938-933A-4184-B05D-C2C3BBB73647}" type="presOf" srcId="{9C04941C-E012-7648-B279-093EB0112269}" destId="{DFC296BA-A717-6B43-A662-98291F7E71D7}" srcOrd="0" destOrd="0" presId="urn:microsoft.com/office/officeart/2005/8/layout/list1"/>
    <dgm:cxn modelId="{EA4414CD-5A57-4AD2-B610-F3C1BDDBB914}" type="presOf" srcId="{98201A7C-3A74-DE4F-87B6-07C28BB2CBD5}" destId="{95953A0B-402B-FA46-A02F-02A4A279B6D8}" srcOrd="1" destOrd="0" presId="urn:microsoft.com/office/officeart/2005/8/layout/list1"/>
    <dgm:cxn modelId="{551246DF-90E6-4E8A-8CC2-B323D8976952}" type="presOf" srcId="{F250D23A-2541-8449-9AD3-3B86F318E709}" destId="{36B6C0AA-43D2-A24A-ADCB-01361E941B62}" srcOrd="1" destOrd="0" presId="urn:microsoft.com/office/officeart/2005/8/layout/list1"/>
    <dgm:cxn modelId="{070852E1-411B-4887-8B61-2B177A8CB7E4}" type="presOf" srcId="{F7540B7D-3552-4AF6-8ACB-509D51F46847}" destId="{A336C1C0-1F5D-44B4-A08F-E97FC1725DB5}" srcOrd="0" destOrd="0" presId="urn:microsoft.com/office/officeart/2005/8/layout/list1"/>
    <dgm:cxn modelId="{539E8C09-1313-F94B-BBE5-DCC7962F984F}" srcId="{9C04941C-E012-7648-B279-093EB0112269}" destId="{F250D23A-2541-8449-9AD3-3B86F318E709}" srcOrd="0" destOrd="0" parTransId="{EE3715DF-9BD4-7D4A-A764-DFA69D091BC4}" sibTransId="{DE327D64-A8A6-F743-A3A1-C58BBC1EF31C}"/>
    <dgm:cxn modelId="{303A4D47-D8BE-4484-A209-52C515729320}" type="presParOf" srcId="{DFC296BA-A717-6B43-A662-98291F7E71D7}" destId="{98E535BE-1F96-FF43-AF21-DC26852E49B0}" srcOrd="0" destOrd="0" presId="urn:microsoft.com/office/officeart/2005/8/layout/list1"/>
    <dgm:cxn modelId="{B5C77AB7-E461-4A4B-900E-38E4A9B93604}" type="presParOf" srcId="{98E535BE-1F96-FF43-AF21-DC26852E49B0}" destId="{4818D055-5F40-FD41-8C05-DCCCC607F527}" srcOrd="0" destOrd="0" presId="urn:microsoft.com/office/officeart/2005/8/layout/list1"/>
    <dgm:cxn modelId="{2C10A67B-1DDA-493D-A5EA-805464EA8112}" type="presParOf" srcId="{98E535BE-1F96-FF43-AF21-DC26852E49B0}" destId="{36B6C0AA-43D2-A24A-ADCB-01361E941B62}" srcOrd="1" destOrd="0" presId="urn:microsoft.com/office/officeart/2005/8/layout/list1"/>
    <dgm:cxn modelId="{8FF574DF-5302-4A41-85DC-952CC828C720}" type="presParOf" srcId="{DFC296BA-A717-6B43-A662-98291F7E71D7}" destId="{7DD42A01-048D-7B46-9317-B35C009DB6FB}" srcOrd="1" destOrd="0" presId="urn:microsoft.com/office/officeart/2005/8/layout/list1"/>
    <dgm:cxn modelId="{DED89BB5-0BF0-44B7-A4B6-BE6792EEA179}" type="presParOf" srcId="{DFC296BA-A717-6B43-A662-98291F7E71D7}" destId="{EA6A2F60-C09F-B64E-8102-F981F68049AF}" srcOrd="2" destOrd="0" presId="urn:microsoft.com/office/officeart/2005/8/layout/list1"/>
    <dgm:cxn modelId="{2A401840-C064-47F3-BEBB-F81BD0672326}" type="presParOf" srcId="{DFC296BA-A717-6B43-A662-98291F7E71D7}" destId="{A42439E0-195C-1F44-B048-99953073E22F}" srcOrd="3" destOrd="0" presId="urn:microsoft.com/office/officeart/2005/8/layout/list1"/>
    <dgm:cxn modelId="{FC077DAC-57BB-4C48-8053-03C882A1AAD7}" type="presParOf" srcId="{DFC296BA-A717-6B43-A662-98291F7E71D7}" destId="{C0B77B33-B377-794F-BD05-7B1EE8EDC6C3}" srcOrd="4" destOrd="0" presId="urn:microsoft.com/office/officeart/2005/8/layout/list1"/>
    <dgm:cxn modelId="{BBE10CF1-6502-41BF-8604-CB31E5FDCBCB}" type="presParOf" srcId="{C0B77B33-B377-794F-BD05-7B1EE8EDC6C3}" destId="{7B18A7A6-B577-944E-92E4-A9751004EBD1}" srcOrd="0" destOrd="0" presId="urn:microsoft.com/office/officeart/2005/8/layout/list1"/>
    <dgm:cxn modelId="{1493C700-0A6E-458F-93FD-6B700D33E643}" type="presParOf" srcId="{C0B77B33-B377-794F-BD05-7B1EE8EDC6C3}" destId="{95953A0B-402B-FA46-A02F-02A4A279B6D8}" srcOrd="1" destOrd="0" presId="urn:microsoft.com/office/officeart/2005/8/layout/list1"/>
    <dgm:cxn modelId="{A2379909-C86F-4F25-B113-47AB51CC9EE2}" type="presParOf" srcId="{DFC296BA-A717-6B43-A662-98291F7E71D7}" destId="{CD0EA71E-8570-214A-936C-199894FB1005}" srcOrd="5" destOrd="0" presId="urn:microsoft.com/office/officeart/2005/8/layout/list1"/>
    <dgm:cxn modelId="{BF73FF82-2085-4429-92F5-41981EBCEF09}" type="presParOf" srcId="{DFC296BA-A717-6B43-A662-98291F7E71D7}" destId="{DEF27593-5E8A-174B-A1CE-64D44B8C7FDC}" srcOrd="6" destOrd="0" presId="urn:microsoft.com/office/officeart/2005/8/layout/list1"/>
    <dgm:cxn modelId="{9C9CC79A-C144-4EAE-B462-7FE06B2B7745}" type="presParOf" srcId="{DFC296BA-A717-6B43-A662-98291F7E71D7}" destId="{7DC1312A-6687-5A4D-8686-B36874E0CA82}" srcOrd="7" destOrd="0" presId="urn:microsoft.com/office/officeart/2005/8/layout/list1"/>
    <dgm:cxn modelId="{3E591B99-1C4E-4D03-8936-CCF2601C4219}" type="presParOf" srcId="{DFC296BA-A717-6B43-A662-98291F7E71D7}" destId="{E76D5BB2-3683-D94A-8A73-AC48FCF034F8}" srcOrd="8" destOrd="0" presId="urn:microsoft.com/office/officeart/2005/8/layout/list1"/>
    <dgm:cxn modelId="{EE61E5D4-091B-43BF-AE32-B76E38174BAA}" type="presParOf" srcId="{E76D5BB2-3683-D94A-8A73-AC48FCF034F8}" destId="{942A0F73-2B48-3648-95EB-A3A972B0811E}" srcOrd="0" destOrd="0" presId="urn:microsoft.com/office/officeart/2005/8/layout/list1"/>
    <dgm:cxn modelId="{620FB499-E86B-4378-BC18-F1BEA26997A5}" type="presParOf" srcId="{E76D5BB2-3683-D94A-8A73-AC48FCF034F8}" destId="{EB7E3CFF-1C11-6D46-95A4-2ABDBAFFA213}" srcOrd="1" destOrd="0" presId="urn:microsoft.com/office/officeart/2005/8/layout/list1"/>
    <dgm:cxn modelId="{7A41B1CE-CEB6-4A00-BFAF-F605BDACED7B}" type="presParOf" srcId="{DFC296BA-A717-6B43-A662-98291F7E71D7}" destId="{7B37E6D8-E4AB-124F-8F6D-ECB1C0F1BCF9}" srcOrd="9" destOrd="0" presId="urn:microsoft.com/office/officeart/2005/8/layout/list1"/>
    <dgm:cxn modelId="{DCE3BCCA-393C-4943-8913-38AA6DE52501}" type="presParOf" srcId="{DFC296BA-A717-6B43-A662-98291F7E71D7}" destId="{8D8BC90A-92FB-FA4C-8457-4E7D6B187317}" srcOrd="10" destOrd="0" presId="urn:microsoft.com/office/officeart/2005/8/layout/list1"/>
    <dgm:cxn modelId="{AFEF8154-61C7-479A-BF49-480DA6011718}" type="presParOf" srcId="{DFC296BA-A717-6B43-A662-98291F7E71D7}" destId="{B49628C0-F2CB-48A7-8C75-98CC040D4400}" srcOrd="11" destOrd="0" presId="urn:microsoft.com/office/officeart/2005/8/layout/list1"/>
    <dgm:cxn modelId="{4F98D1B8-C848-45C5-9E02-95A6E3915400}" type="presParOf" srcId="{DFC296BA-A717-6B43-A662-98291F7E71D7}" destId="{9EFBDB1A-D274-4F7C-8BBE-1593D7C1FB6D}" srcOrd="12" destOrd="0" presId="urn:microsoft.com/office/officeart/2005/8/layout/list1"/>
    <dgm:cxn modelId="{26C4600F-8737-4C21-BCDC-07C72BC4FDAE}" type="presParOf" srcId="{9EFBDB1A-D274-4F7C-8BBE-1593D7C1FB6D}" destId="{A336C1C0-1F5D-44B4-A08F-E97FC1725DB5}" srcOrd="0" destOrd="0" presId="urn:microsoft.com/office/officeart/2005/8/layout/list1"/>
    <dgm:cxn modelId="{E3E342C0-7991-4018-99DD-5143C22CDF02}" type="presParOf" srcId="{9EFBDB1A-D274-4F7C-8BBE-1593D7C1FB6D}" destId="{E04B6E85-69B1-4F54-B2CF-634996E10FE5}" srcOrd="1" destOrd="0" presId="urn:microsoft.com/office/officeart/2005/8/layout/list1"/>
    <dgm:cxn modelId="{F64B26F6-4155-4A41-95F5-1E04F57BB9AF}" type="presParOf" srcId="{DFC296BA-A717-6B43-A662-98291F7E71D7}" destId="{A7068F8A-5288-4D99-BF0D-BEB5A461FC4D}" srcOrd="13" destOrd="0" presId="urn:microsoft.com/office/officeart/2005/8/layout/list1"/>
    <dgm:cxn modelId="{9F4302C5-EDB1-44B5-B307-00C539ACA1CD}" type="presParOf" srcId="{DFC296BA-A717-6B43-A662-98291F7E71D7}" destId="{104AFBC7-399F-4881-A2FA-FCD9342ADAF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04941C-E012-7648-B279-093EB0112269}" type="doc">
      <dgm:prSet loTypeId="urn:microsoft.com/office/officeart/2005/8/layout/list1" loCatId="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F250D23A-2541-8449-9AD3-3B86F318E709}">
      <dgm:prSet phldrT="[Text]" custT="1"/>
      <dgm:spPr/>
      <dgm:t>
        <a:bodyPr/>
        <a:lstStyle/>
        <a:p>
          <a:r>
            <a:rPr lang="it-IT" sz="2000" dirty="0" smtClean="0"/>
            <a:t>Le </a:t>
          </a:r>
          <a:r>
            <a:rPr lang="it-IT" sz="2000" dirty="0" err="1" smtClean="0"/>
            <a:t>modèle</a:t>
          </a:r>
          <a:r>
            <a:rPr lang="it-IT" sz="2000" dirty="0" smtClean="0"/>
            <a:t> </a:t>
          </a:r>
          <a:r>
            <a:rPr lang="it-IT" sz="2000" dirty="0" err="1" smtClean="0">
              <a:solidFill>
                <a:srgbClr val="FF0000"/>
              </a:solidFill>
            </a:rPr>
            <a:t>médical</a:t>
          </a:r>
          <a:r>
            <a:rPr lang="it-IT" sz="2000" dirty="0" smtClean="0"/>
            <a:t>,  </a:t>
          </a:r>
          <a:r>
            <a:rPr lang="it-IT" sz="2000" dirty="0" err="1" smtClean="0"/>
            <a:t>encore</a:t>
          </a:r>
          <a:r>
            <a:rPr lang="it-IT" sz="2000" dirty="0" smtClean="0"/>
            <a:t> le  </a:t>
          </a:r>
          <a:r>
            <a:rPr lang="it-IT" sz="2000" dirty="0" err="1" smtClean="0"/>
            <a:t>principal</a:t>
          </a:r>
          <a:endParaRPr lang="it-IT" sz="2000" dirty="0"/>
        </a:p>
      </dgm:t>
    </dgm:pt>
    <dgm:pt modelId="{EE3715DF-9BD4-7D4A-A764-DFA69D091BC4}" type="parTrans" cxnId="{539E8C09-1313-F94B-BBE5-DCC7962F984F}">
      <dgm:prSet/>
      <dgm:spPr/>
      <dgm:t>
        <a:bodyPr/>
        <a:lstStyle/>
        <a:p>
          <a:endParaRPr lang="it-IT"/>
        </a:p>
      </dgm:t>
    </dgm:pt>
    <dgm:pt modelId="{DE327D64-A8A6-F743-A3A1-C58BBC1EF31C}" type="sibTrans" cxnId="{539E8C09-1313-F94B-BBE5-DCC7962F984F}">
      <dgm:prSet/>
      <dgm:spPr/>
      <dgm:t>
        <a:bodyPr/>
        <a:lstStyle/>
        <a:p>
          <a:endParaRPr lang="it-IT"/>
        </a:p>
      </dgm:t>
    </dgm:pt>
    <dgm:pt modelId="{98201A7C-3A74-DE4F-87B6-07C28BB2CBD5}">
      <dgm:prSet phldrT="[Text]" custT="1"/>
      <dgm:spPr/>
      <dgm:t>
        <a:bodyPr/>
        <a:lstStyle/>
        <a:p>
          <a:r>
            <a:rPr lang="it-IT" sz="2000" dirty="0" smtClean="0"/>
            <a:t>Le </a:t>
          </a:r>
          <a:r>
            <a:rPr lang="it-IT" sz="2000" dirty="0" err="1" smtClean="0"/>
            <a:t>modèle</a:t>
          </a:r>
          <a:r>
            <a:rPr lang="it-IT" sz="2000" dirty="0" smtClean="0"/>
            <a:t> </a:t>
          </a:r>
          <a:r>
            <a:rPr lang="it-IT" sz="2000" dirty="0" smtClean="0">
              <a:solidFill>
                <a:srgbClr val="FF0000"/>
              </a:solidFill>
            </a:rPr>
            <a:t>social, </a:t>
          </a:r>
          <a:r>
            <a:rPr lang="it-IT" sz="2000" dirty="0" err="1" smtClean="0">
              <a:solidFill>
                <a:schemeClr val="bg1"/>
              </a:solidFill>
            </a:rPr>
            <a:t>peu</a:t>
          </a:r>
          <a:r>
            <a:rPr lang="it-IT" sz="2000" dirty="0" smtClean="0">
              <a:solidFill>
                <a:schemeClr val="bg1"/>
              </a:solidFill>
            </a:rPr>
            <a:t> </a:t>
          </a:r>
          <a:r>
            <a:rPr lang="it-IT" sz="2000" dirty="0" err="1" smtClean="0">
              <a:solidFill>
                <a:schemeClr val="bg1"/>
              </a:solidFill>
            </a:rPr>
            <a:t>utilisé</a:t>
          </a:r>
          <a:endParaRPr lang="it-IT" sz="2000" dirty="0">
            <a:solidFill>
              <a:schemeClr val="bg1"/>
            </a:solidFill>
          </a:endParaRPr>
        </a:p>
      </dgm:t>
    </dgm:pt>
    <dgm:pt modelId="{D0AE7C25-C6BE-4740-B1A8-013C6946A231}" type="parTrans" cxnId="{23FEA69D-1097-4A42-A2A3-E3D067B8BBDF}">
      <dgm:prSet/>
      <dgm:spPr/>
      <dgm:t>
        <a:bodyPr/>
        <a:lstStyle/>
        <a:p>
          <a:endParaRPr lang="it-IT"/>
        </a:p>
      </dgm:t>
    </dgm:pt>
    <dgm:pt modelId="{56E5FDFC-13BB-6B47-9350-27979DAAAA25}" type="sibTrans" cxnId="{23FEA69D-1097-4A42-A2A3-E3D067B8BBDF}">
      <dgm:prSet/>
      <dgm:spPr/>
      <dgm:t>
        <a:bodyPr/>
        <a:lstStyle/>
        <a:p>
          <a:endParaRPr lang="it-IT"/>
        </a:p>
      </dgm:t>
    </dgm:pt>
    <dgm:pt modelId="{97E2EF75-53DE-444D-BF88-2FC5F0F6A49B}">
      <dgm:prSet phldrT="[Text]" custT="1"/>
      <dgm:spPr/>
      <dgm:t>
        <a:bodyPr/>
        <a:lstStyle/>
        <a:p>
          <a:r>
            <a:rPr lang="it-IT" sz="2000" dirty="0" smtClean="0"/>
            <a:t>Les </a:t>
          </a:r>
          <a:r>
            <a:rPr lang="it-IT" sz="2000" dirty="0" err="1" smtClean="0"/>
            <a:t>modèles</a:t>
          </a:r>
          <a:r>
            <a:rPr lang="it-IT" sz="2000" dirty="0" smtClean="0"/>
            <a:t> </a:t>
          </a:r>
          <a:r>
            <a:rPr lang="it-IT" sz="2000" dirty="0" err="1" smtClean="0"/>
            <a:t>du</a:t>
          </a:r>
          <a:r>
            <a:rPr lang="it-IT" sz="2000" dirty="0" smtClean="0"/>
            <a:t> </a:t>
          </a:r>
          <a:r>
            <a:rPr lang="it-IT" sz="2000" dirty="0" err="1" smtClean="0"/>
            <a:t>futur</a:t>
          </a:r>
          <a:r>
            <a:rPr lang="it-IT" sz="2000" dirty="0" smtClean="0"/>
            <a:t>:«</a:t>
          </a:r>
          <a:r>
            <a:rPr lang="it-IT" sz="2000" dirty="0" err="1" smtClean="0">
              <a:solidFill>
                <a:srgbClr val="FF0000"/>
              </a:solidFill>
            </a:rPr>
            <a:t>droit</a:t>
          </a:r>
          <a:r>
            <a:rPr lang="it-IT" sz="2000" dirty="0" smtClean="0">
              <a:solidFill>
                <a:srgbClr val="FF0000"/>
              </a:solidFill>
            </a:rPr>
            <a:t> à l’</a:t>
          </a:r>
          <a:r>
            <a:rPr lang="it-IT" sz="2000" dirty="0" err="1" smtClean="0">
              <a:solidFill>
                <a:srgbClr val="FF0000"/>
              </a:solidFill>
            </a:rPr>
            <a:t>égalité</a:t>
          </a:r>
          <a:r>
            <a:rPr lang="it-IT" sz="2000" dirty="0" smtClean="0">
              <a:solidFill>
                <a:srgbClr val="FF0000"/>
              </a:solidFill>
            </a:rPr>
            <a:t>  </a:t>
          </a:r>
          <a:r>
            <a:rPr lang="it-IT" sz="2000" dirty="0" err="1" smtClean="0">
              <a:solidFill>
                <a:srgbClr val="FF0000"/>
              </a:solidFill>
            </a:rPr>
            <a:t>des</a:t>
          </a:r>
          <a:r>
            <a:rPr lang="it-IT" sz="2000" dirty="0" smtClean="0">
              <a:solidFill>
                <a:srgbClr val="FF0000"/>
              </a:solidFill>
            </a:rPr>
            <a:t> chances</a:t>
          </a:r>
          <a:r>
            <a:rPr lang="it-IT" sz="2000" dirty="0" smtClean="0"/>
            <a:t>» et  «</a:t>
          </a:r>
          <a:r>
            <a:rPr lang="it-IT" sz="2000" i="1" dirty="0" err="1" smtClean="0">
              <a:solidFill>
                <a:srgbClr val="FF0000"/>
              </a:solidFill>
            </a:rPr>
            <a:t>Capability</a:t>
          </a:r>
          <a:r>
            <a:rPr lang="it-IT" sz="2000" i="1" dirty="0" smtClean="0">
              <a:solidFill>
                <a:srgbClr val="FF0000"/>
              </a:solidFill>
            </a:rPr>
            <a:t> </a:t>
          </a:r>
          <a:r>
            <a:rPr lang="it-IT" sz="2000" i="1" dirty="0" err="1" smtClean="0">
              <a:solidFill>
                <a:srgbClr val="FF0000"/>
              </a:solidFill>
            </a:rPr>
            <a:t>Approach</a:t>
          </a:r>
          <a:r>
            <a:rPr lang="it-IT" sz="2000" dirty="0" smtClean="0"/>
            <a:t>» </a:t>
          </a:r>
          <a:endParaRPr lang="it-IT" sz="2000" dirty="0"/>
        </a:p>
      </dgm:t>
    </dgm:pt>
    <dgm:pt modelId="{B406BF0F-9742-E746-B726-5403E65AA978}" type="parTrans" cxnId="{46C20F33-04EE-1D45-BF78-296DC53B069F}">
      <dgm:prSet/>
      <dgm:spPr/>
      <dgm:t>
        <a:bodyPr/>
        <a:lstStyle/>
        <a:p>
          <a:endParaRPr lang="it-IT"/>
        </a:p>
      </dgm:t>
    </dgm:pt>
    <dgm:pt modelId="{D1AD898B-F682-A641-AE86-C7B55361A16D}" type="sibTrans" cxnId="{46C20F33-04EE-1D45-BF78-296DC53B069F}">
      <dgm:prSet/>
      <dgm:spPr/>
      <dgm:t>
        <a:bodyPr/>
        <a:lstStyle/>
        <a:p>
          <a:endParaRPr lang="it-IT"/>
        </a:p>
      </dgm:t>
    </dgm:pt>
    <dgm:pt modelId="{DFC296BA-A717-6B43-A662-98291F7E71D7}" type="pres">
      <dgm:prSet presAssocID="{9C04941C-E012-7648-B279-093EB01122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E535BE-1F96-FF43-AF21-DC26852E49B0}" type="pres">
      <dgm:prSet presAssocID="{F250D23A-2541-8449-9AD3-3B86F318E709}" presName="parentLin" presStyleCnt="0"/>
      <dgm:spPr/>
    </dgm:pt>
    <dgm:pt modelId="{4818D055-5F40-FD41-8C05-DCCCC607F527}" type="pres">
      <dgm:prSet presAssocID="{F250D23A-2541-8449-9AD3-3B86F318E70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6B6C0AA-43D2-A24A-ADCB-01361E941B62}" type="pres">
      <dgm:prSet presAssocID="{F250D23A-2541-8449-9AD3-3B86F318E7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D42A01-048D-7B46-9317-B35C009DB6FB}" type="pres">
      <dgm:prSet presAssocID="{F250D23A-2541-8449-9AD3-3B86F318E709}" presName="negativeSpace" presStyleCnt="0"/>
      <dgm:spPr/>
    </dgm:pt>
    <dgm:pt modelId="{EA6A2F60-C09F-B64E-8102-F981F68049AF}" type="pres">
      <dgm:prSet presAssocID="{F250D23A-2541-8449-9AD3-3B86F318E709}" presName="childText" presStyleLbl="conFgAcc1" presStyleIdx="0" presStyleCnt="3">
        <dgm:presLayoutVars>
          <dgm:bulletEnabled val="1"/>
        </dgm:presLayoutVars>
      </dgm:prSet>
      <dgm:spPr/>
    </dgm:pt>
    <dgm:pt modelId="{A42439E0-195C-1F44-B048-99953073E22F}" type="pres">
      <dgm:prSet presAssocID="{DE327D64-A8A6-F743-A3A1-C58BBC1EF31C}" presName="spaceBetweenRectangles" presStyleCnt="0"/>
      <dgm:spPr/>
    </dgm:pt>
    <dgm:pt modelId="{C0B77B33-B377-794F-BD05-7B1EE8EDC6C3}" type="pres">
      <dgm:prSet presAssocID="{98201A7C-3A74-DE4F-87B6-07C28BB2CBD5}" presName="parentLin" presStyleCnt="0"/>
      <dgm:spPr/>
    </dgm:pt>
    <dgm:pt modelId="{7B18A7A6-B577-944E-92E4-A9751004EBD1}" type="pres">
      <dgm:prSet presAssocID="{98201A7C-3A74-DE4F-87B6-07C28BB2CBD5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95953A0B-402B-FA46-A02F-02A4A279B6D8}" type="pres">
      <dgm:prSet presAssocID="{98201A7C-3A74-DE4F-87B6-07C28BB2CBD5}" presName="parentText" presStyleLbl="node1" presStyleIdx="1" presStyleCnt="3" custLinFactNeighborX="29032" custLinFactNeighborY="-292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EA71E-8570-214A-936C-199894FB1005}" type="pres">
      <dgm:prSet presAssocID="{98201A7C-3A74-DE4F-87B6-07C28BB2CBD5}" presName="negativeSpace" presStyleCnt="0"/>
      <dgm:spPr/>
    </dgm:pt>
    <dgm:pt modelId="{DEF27593-5E8A-174B-A1CE-64D44B8C7FDC}" type="pres">
      <dgm:prSet presAssocID="{98201A7C-3A74-DE4F-87B6-07C28BB2CBD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C1312A-6687-5A4D-8686-B36874E0CA82}" type="pres">
      <dgm:prSet presAssocID="{56E5FDFC-13BB-6B47-9350-27979DAAAA25}" presName="spaceBetweenRectangles" presStyleCnt="0"/>
      <dgm:spPr/>
    </dgm:pt>
    <dgm:pt modelId="{E76D5BB2-3683-D94A-8A73-AC48FCF034F8}" type="pres">
      <dgm:prSet presAssocID="{97E2EF75-53DE-444D-BF88-2FC5F0F6A49B}" presName="parentLin" presStyleCnt="0"/>
      <dgm:spPr/>
    </dgm:pt>
    <dgm:pt modelId="{942A0F73-2B48-3648-95EB-A3A972B0811E}" type="pres">
      <dgm:prSet presAssocID="{97E2EF75-53DE-444D-BF88-2FC5F0F6A49B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EB7E3CFF-1C11-6D46-95A4-2ABDBAFFA213}" type="pres">
      <dgm:prSet presAssocID="{97E2EF75-53DE-444D-BF88-2FC5F0F6A49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37E6D8-E4AB-124F-8F6D-ECB1C0F1BCF9}" type="pres">
      <dgm:prSet presAssocID="{97E2EF75-53DE-444D-BF88-2FC5F0F6A49B}" presName="negativeSpace" presStyleCnt="0"/>
      <dgm:spPr/>
    </dgm:pt>
    <dgm:pt modelId="{8D8BC90A-92FB-FA4C-8457-4E7D6B187317}" type="pres">
      <dgm:prSet presAssocID="{97E2EF75-53DE-444D-BF88-2FC5F0F6A4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FEA69D-1097-4A42-A2A3-E3D067B8BBDF}" srcId="{9C04941C-E012-7648-B279-093EB0112269}" destId="{98201A7C-3A74-DE4F-87B6-07C28BB2CBD5}" srcOrd="1" destOrd="0" parTransId="{D0AE7C25-C6BE-4740-B1A8-013C6946A231}" sibTransId="{56E5FDFC-13BB-6B47-9350-27979DAAAA25}"/>
    <dgm:cxn modelId="{E2C57A15-9C95-4823-99FB-DBE1F1B9DBE0}" type="presOf" srcId="{97E2EF75-53DE-444D-BF88-2FC5F0F6A49B}" destId="{942A0F73-2B48-3648-95EB-A3A972B0811E}" srcOrd="0" destOrd="0" presId="urn:microsoft.com/office/officeart/2005/8/layout/list1"/>
    <dgm:cxn modelId="{18C599F2-3B5E-4F67-BCB0-D27FE435F142}" type="presOf" srcId="{9C04941C-E012-7648-B279-093EB0112269}" destId="{DFC296BA-A717-6B43-A662-98291F7E71D7}" srcOrd="0" destOrd="0" presId="urn:microsoft.com/office/officeart/2005/8/layout/list1"/>
    <dgm:cxn modelId="{83B6929B-3E36-49AE-9EC8-B911ADF7EF3F}" type="presOf" srcId="{F250D23A-2541-8449-9AD3-3B86F318E709}" destId="{36B6C0AA-43D2-A24A-ADCB-01361E941B62}" srcOrd="1" destOrd="0" presId="urn:microsoft.com/office/officeart/2005/8/layout/list1"/>
    <dgm:cxn modelId="{070D1B50-E06A-4E15-A6CE-21F31A93A0BA}" type="presOf" srcId="{F250D23A-2541-8449-9AD3-3B86F318E709}" destId="{4818D055-5F40-FD41-8C05-DCCCC607F527}" srcOrd="0" destOrd="0" presId="urn:microsoft.com/office/officeart/2005/8/layout/list1"/>
    <dgm:cxn modelId="{46C20F33-04EE-1D45-BF78-296DC53B069F}" srcId="{9C04941C-E012-7648-B279-093EB0112269}" destId="{97E2EF75-53DE-444D-BF88-2FC5F0F6A49B}" srcOrd="2" destOrd="0" parTransId="{B406BF0F-9742-E746-B726-5403E65AA978}" sibTransId="{D1AD898B-F682-A641-AE86-C7B55361A16D}"/>
    <dgm:cxn modelId="{26010072-6DC3-4BB6-B9C9-73029DA4A1A9}" type="presOf" srcId="{97E2EF75-53DE-444D-BF88-2FC5F0F6A49B}" destId="{EB7E3CFF-1C11-6D46-95A4-2ABDBAFFA213}" srcOrd="1" destOrd="0" presId="urn:microsoft.com/office/officeart/2005/8/layout/list1"/>
    <dgm:cxn modelId="{A91E25DC-7530-4A59-BC7E-AED038AE67A1}" type="presOf" srcId="{98201A7C-3A74-DE4F-87B6-07C28BB2CBD5}" destId="{7B18A7A6-B577-944E-92E4-A9751004EBD1}" srcOrd="0" destOrd="0" presId="urn:microsoft.com/office/officeart/2005/8/layout/list1"/>
    <dgm:cxn modelId="{71E04283-4765-4D38-B614-19EFE3A8C821}" type="presOf" srcId="{98201A7C-3A74-DE4F-87B6-07C28BB2CBD5}" destId="{95953A0B-402B-FA46-A02F-02A4A279B6D8}" srcOrd="1" destOrd="0" presId="urn:microsoft.com/office/officeart/2005/8/layout/list1"/>
    <dgm:cxn modelId="{539E8C09-1313-F94B-BBE5-DCC7962F984F}" srcId="{9C04941C-E012-7648-B279-093EB0112269}" destId="{F250D23A-2541-8449-9AD3-3B86F318E709}" srcOrd="0" destOrd="0" parTransId="{EE3715DF-9BD4-7D4A-A764-DFA69D091BC4}" sibTransId="{DE327D64-A8A6-F743-A3A1-C58BBC1EF31C}"/>
    <dgm:cxn modelId="{DE5DC051-ACB9-4B0B-A2C1-C2C267C96267}" type="presParOf" srcId="{DFC296BA-A717-6B43-A662-98291F7E71D7}" destId="{98E535BE-1F96-FF43-AF21-DC26852E49B0}" srcOrd="0" destOrd="0" presId="urn:microsoft.com/office/officeart/2005/8/layout/list1"/>
    <dgm:cxn modelId="{E9F908DD-CA20-470E-B34C-8DD45EC84373}" type="presParOf" srcId="{98E535BE-1F96-FF43-AF21-DC26852E49B0}" destId="{4818D055-5F40-FD41-8C05-DCCCC607F527}" srcOrd="0" destOrd="0" presId="urn:microsoft.com/office/officeart/2005/8/layout/list1"/>
    <dgm:cxn modelId="{F6CBB97E-7821-4164-A58F-1983E6343CE7}" type="presParOf" srcId="{98E535BE-1F96-FF43-AF21-DC26852E49B0}" destId="{36B6C0AA-43D2-A24A-ADCB-01361E941B62}" srcOrd="1" destOrd="0" presId="urn:microsoft.com/office/officeart/2005/8/layout/list1"/>
    <dgm:cxn modelId="{5310A118-B977-475D-91DC-200B7CCFA6CF}" type="presParOf" srcId="{DFC296BA-A717-6B43-A662-98291F7E71D7}" destId="{7DD42A01-048D-7B46-9317-B35C009DB6FB}" srcOrd="1" destOrd="0" presId="urn:microsoft.com/office/officeart/2005/8/layout/list1"/>
    <dgm:cxn modelId="{5DBAFB23-18D4-42BC-8F51-89FCE7668F8A}" type="presParOf" srcId="{DFC296BA-A717-6B43-A662-98291F7E71D7}" destId="{EA6A2F60-C09F-B64E-8102-F981F68049AF}" srcOrd="2" destOrd="0" presId="urn:microsoft.com/office/officeart/2005/8/layout/list1"/>
    <dgm:cxn modelId="{E00C02FF-3F93-404C-AE07-7982699FF329}" type="presParOf" srcId="{DFC296BA-A717-6B43-A662-98291F7E71D7}" destId="{A42439E0-195C-1F44-B048-99953073E22F}" srcOrd="3" destOrd="0" presId="urn:microsoft.com/office/officeart/2005/8/layout/list1"/>
    <dgm:cxn modelId="{F57F28B9-941A-47C0-B0C3-2F7E8E1A48A6}" type="presParOf" srcId="{DFC296BA-A717-6B43-A662-98291F7E71D7}" destId="{C0B77B33-B377-794F-BD05-7B1EE8EDC6C3}" srcOrd="4" destOrd="0" presId="urn:microsoft.com/office/officeart/2005/8/layout/list1"/>
    <dgm:cxn modelId="{BD2D9882-827D-4CAC-AF62-40BE3AF55BA6}" type="presParOf" srcId="{C0B77B33-B377-794F-BD05-7B1EE8EDC6C3}" destId="{7B18A7A6-B577-944E-92E4-A9751004EBD1}" srcOrd="0" destOrd="0" presId="urn:microsoft.com/office/officeart/2005/8/layout/list1"/>
    <dgm:cxn modelId="{B349651B-3969-4D9F-B5CE-E5AA76C006C2}" type="presParOf" srcId="{C0B77B33-B377-794F-BD05-7B1EE8EDC6C3}" destId="{95953A0B-402B-FA46-A02F-02A4A279B6D8}" srcOrd="1" destOrd="0" presId="urn:microsoft.com/office/officeart/2005/8/layout/list1"/>
    <dgm:cxn modelId="{DDF2A6EB-FFE9-468F-8A6D-B3E51542FF79}" type="presParOf" srcId="{DFC296BA-A717-6B43-A662-98291F7E71D7}" destId="{CD0EA71E-8570-214A-936C-199894FB1005}" srcOrd="5" destOrd="0" presId="urn:microsoft.com/office/officeart/2005/8/layout/list1"/>
    <dgm:cxn modelId="{7413ACEF-69E9-4D49-89F5-619BE6712351}" type="presParOf" srcId="{DFC296BA-A717-6B43-A662-98291F7E71D7}" destId="{DEF27593-5E8A-174B-A1CE-64D44B8C7FDC}" srcOrd="6" destOrd="0" presId="urn:microsoft.com/office/officeart/2005/8/layout/list1"/>
    <dgm:cxn modelId="{95431EBE-99B4-4CEE-9ACE-9BA6676E703E}" type="presParOf" srcId="{DFC296BA-A717-6B43-A662-98291F7E71D7}" destId="{7DC1312A-6687-5A4D-8686-B36874E0CA82}" srcOrd="7" destOrd="0" presId="urn:microsoft.com/office/officeart/2005/8/layout/list1"/>
    <dgm:cxn modelId="{38B19B7B-E73F-408D-A265-9DF6FB77D44A}" type="presParOf" srcId="{DFC296BA-A717-6B43-A662-98291F7E71D7}" destId="{E76D5BB2-3683-D94A-8A73-AC48FCF034F8}" srcOrd="8" destOrd="0" presId="urn:microsoft.com/office/officeart/2005/8/layout/list1"/>
    <dgm:cxn modelId="{6D734DA8-4C79-4367-82A4-65D76AE72DCB}" type="presParOf" srcId="{E76D5BB2-3683-D94A-8A73-AC48FCF034F8}" destId="{942A0F73-2B48-3648-95EB-A3A972B0811E}" srcOrd="0" destOrd="0" presId="urn:microsoft.com/office/officeart/2005/8/layout/list1"/>
    <dgm:cxn modelId="{EF971FCB-37E7-41DE-AF3C-9548CF0C4B53}" type="presParOf" srcId="{E76D5BB2-3683-D94A-8A73-AC48FCF034F8}" destId="{EB7E3CFF-1C11-6D46-95A4-2ABDBAFFA213}" srcOrd="1" destOrd="0" presId="urn:microsoft.com/office/officeart/2005/8/layout/list1"/>
    <dgm:cxn modelId="{11D324E9-371B-4CF7-A39C-D9F4AFCFCF5D}" type="presParOf" srcId="{DFC296BA-A717-6B43-A662-98291F7E71D7}" destId="{7B37E6D8-E4AB-124F-8F6D-ECB1C0F1BCF9}" srcOrd="9" destOrd="0" presId="urn:microsoft.com/office/officeart/2005/8/layout/list1"/>
    <dgm:cxn modelId="{2DEE5977-AD6A-4C7A-960F-93CA79697514}" type="presParOf" srcId="{DFC296BA-A717-6B43-A662-98291F7E71D7}" destId="{8D8BC90A-92FB-FA4C-8457-4E7D6B1873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04941C-E012-7648-B279-093EB0112269}" type="doc">
      <dgm:prSet loTypeId="urn:microsoft.com/office/officeart/2005/8/layout/list1" loCatId="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F250D23A-2541-8449-9AD3-3B86F318E709}">
      <dgm:prSet phldrT="[Text]" custT="1"/>
      <dgm:spPr/>
      <dgm:t>
        <a:bodyPr/>
        <a:lstStyle/>
        <a:p>
          <a:r>
            <a:rPr lang="it-IT" sz="2000" dirty="0" err="1" smtClean="0"/>
            <a:t>Quelles</a:t>
          </a:r>
          <a:r>
            <a:rPr lang="it-IT" sz="2000" dirty="0" smtClean="0"/>
            <a:t> </a:t>
          </a:r>
          <a:r>
            <a:rPr lang="it-IT" sz="2000" dirty="0" err="1" smtClean="0"/>
            <a:t>sont</a:t>
          </a:r>
          <a:r>
            <a:rPr lang="it-IT" sz="2000" dirty="0" smtClean="0"/>
            <a:t> les </a:t>
          </a:r>
          <a:r>
            <a:rPr lang="it-IT" sz="2000" dirty="0" err="1" smtClean="0"/>
            <a:t>opportunités</a:t>
          </a:r>
          <a:r>
            <a:rPr lang="it-IT" sz="2000" dirty="0" smtClean="0"/>
            <a:t> </a:t>
          </a:r>
          <a:r>
            <a:rPr lang="it-IT" sz="2000" dirty="0" err="1" smtClean="0"/>
            <a:t>effectives</a:t>
          </a:r>
          <a:r>
            <a:rPr lang="it-IT" sz="2000" dirty="0" smtClean="0"/>
            <a:t> </a:t>
          </a:r>
          <a:r>
            <a:rPr lang="it-IT" sz="2000" b="0" i="0" dirty="0" err="1" smtClean="0"/>
            <a:t>perçues</a:t>
          </a:r>
          <a:r>
            <a:rPr lang="it-IT" sz="2000" b="0" i="0" dirty="0" smtClean="0"/>
            <a:t> par les </a:t>
          </a:r>
          <a:r>
            <a:rPr lang="it-IT" sz="2000" b="0" i="0" dirty="0" err="1" smtClean="0"/>
            <a:t>étudiants</a:t>
          </a:r>
          <a:r>
            <a:rPr lang="it-IT" sz="2000" b="0" i="0" dirty="0" smtClean="0"/>
            <a:t> </a:t>
          </a:r>
          <a:r>
            <a:rPr lang="it-IT" sz="2000" b="0" i="0" dirty="0" err="1" smtClean="0"/>
            <a:t>handicapés</a:t>
          </a:r>
          <a:r>
            <a:rPr lang="it-IT" sz="2000" b="0" i="0" dirty="0" smtClean="0"/>
            <a:t> </a:t>
          </a:r>
          <a:r>
            <a:rPr lang="it-IT" sz="2000" b="0" i="0" dirty="0" err="1" smtClean="0"/>
            <a:t>dans</a:t>
          </a:r>
          <a:r>
            <a:rPr lang="it-IT" sz="2000" b="0" i="0" dirty="0" smtClean="0"/>
            <a:t> le milieu </a:t>
          </a:r>
          <a:r>
            <a:rPr lang="it-IT" sz="2000" b="0" i="0" dirty="0" err="1" smtClean="0"/>
            <a:t>académique</a:t>
          </a:r>
          <a:r>
            <a:rPr lang="it-IT" sz="2000" b="0" i="0" dirty="0" smtClean="0"/>
            <a:t>? </a:t>
          </a:r>
          <a:endParaRPr lang="it-IT" sz="2000" dirty="0"/>
        </a:p>
      </dgm:t>
    </dgm:pt>
    <dgm:pt modelId="{EE3715DF-9BD4-7D4A-A764-DFA69D091BC4}" type="parTrans" cxnId="{539E8C09-1313-F94B-BBE5-DCC7962F984F}">
      <dgm:prSet/>
      <dgm:spPr/>
      <dgm:t>
        <a:bodyPr/>
        <a:lstStyle/>
        <a:p>
          <a:endParaRPr lang="it-IT"/>
        </a:p>
      </dgm:t>
    </dgm:pt>
    <dgm:pt modelId="{DE327D64-A8A6-F743-A3A1-C58BBC1EF31C}" type="sibTrans" cxnId="{539E8C09-1313-F94B-BBE5-DCC7962F984F}">
      <dgm:prSet/>
      <dgm:spPr/>
      <dgm:t>
        <a:bodyPr/>
        <a:lstStyle/>
        <a:p>
          <a:endParaRPr lang="it-IT"/>
        </a:p>
      </dgm:t>
    </dgm:pt>
    <dgm:pt modelId="{98201A7C-3A74-DE4F-87B6-07C28BB2CBD5}">
      <dgm:prSet phldrT="[Text]" custT="1"/>
      <dgm:spPr/>
      <dgm:t>
        <a:bodyPr/>
        <a:lstStyle/>
        <a:p>
          <a:r>
            <a:rPr lang="it-IT" sz="2000" dirty="0" err="1" smtClean="0"/>
            <a:t>Dans</a:t>
          </a:r>
          <a:r>
            <a:rPr lang="it-IT" sz="2000" dirty="0" smtClean="0"/>
            <a:t> quelle </a:t>
          </a:r>
          <a:r>
            <a:rPr lang="it-IT" sz="2000" dirty="0" err="1" smtClean="0"/>
            <a:t>mesure</a:t>
          </a:r>
          <a:r>
            <a:rPr lang="it-IT" sz="2000" dirty="0" smtClean="0"/>
            <a:t> l’</a:t>
          </a:r>
          <a:r>
            <a:rPr lang="it-IT" sz="2000" dirty="0" err="1" smtClean="0"/>
            <a:t>elargissement</a:t>
          </a:r>
          <a:r>
            <a:rPr lang="it-IT" sz="2000" dirty="0" smtClean="0"/>
            <a:t> </a:t>
          </a:r>
          <a:r>
            <a:rPr lang="it-IT" sz="2000" dirty="0" err="1" smtClean="0"/>
            <a:t>ou</a:t>
          </a:r>
          <a:r>
            <a:rPr lang="it-IT" sz="2000" dirty="0" smtClean="0"/>
            <a:t> la </a:t>
          </a:r>
          <a:r>
            <a:rPr lang="it-IT" sz="2000" dirty="0" err="1" smtClean="0"/>
            <a:t>réduction</a:t>
          </a:r>
          <a:r>
            <a:rPr lang="it-IT" sz="2000" dirty="0" smtClean="0"/>
            <a:t> de </a:t>
          </a:r>
          <a:r>
            <a:rPr lang="it-IT" sz="2000" dirty="0" err="1" smtClean="0"/>
            <a:t>ces</a:t>
          </a:r>
          <a:r>
            <a:rPr lang="it-IT" sz="2000" dirty="0" smtClean="0"/>
            <a:t> </a:t>
          </a:r>
          <a:r>
            <a:rPr lang="it-IT" sz="2000" dirty="0" err="1" smtClean="0"/>
            <a:t>opportunités</a:t>
          </a:r>
          <a:r>
            <a:rPr lang="it-IT" sz="2000" dirty="0" smtClean="0"/>
            <a:t> </a:t>
          </a:r>
          <a:r>
            <a:rPr lang="it-IT" sz="2000" dirty="0" err="1" smtClean="0"/>
            <a:t>favorise</a:t>
          </a:r>
          <a:r>
            <a:rPr lang="it-IT" sz="2000" dirty="0" smtClean="0"/>
            <a:t> </a:t>
          </a:r>
          <a:r>
            <a:rPr lang="it-IT" sz="2000" dirty="0" err="1" smtClean="0"/>
            <a:t>ou</a:t>
          </a:r>
          <a:r>
            <a:rPr lang="it-IT" sz="2000" dirty="0" smtClean="0"/>
            <a:t> </a:t>
          </a:r>
          <a:r>
            <a:rPr lang="it-IT" sz="2000" dirty="0" err="1" smtClean="0"/>
            <a:t>emp</a:t>
          </a:r>
          <a:r>
            <a:rPr lang="en-US" sz="2000" dirty="0" smtClean="0"/>
            <a:t>ê</a:t>
          </a:r>
          <a:r>
            <a:rPr lang="it-IT" sz="2000" dirty="0" smtClean="0"/>
            <a:t>che la </a:t>
          </a:r>
          <a:r>
            <a:rPr lang="it-IT" sz="2000" dirty="0" err="1" smtClean="0"/>
            <a:t>construction</a:t>
          </a:r>
          <a:r>
            <a:rPr lang="it-IT" sz="2000" dirty="0" smtClean="0"/>
            <a:t> d’un </a:t>
          </a:r>
          <a:r>
            <a:rPr lang="it-IT" sz="2000" dirty="0" err="1" smtClean="0"/>
            <a:t>projet</a:t>
          </a:r>
          <a:r>
            <a:rPr lang="it-IT" sz="2000" dirty="0" smtClean="0"/>
            <a:t> de vie autonome </a:t>
          </a:r>
          <a:r>
            <a:rPr lang="it-IT" sz="2000" dirty="0" err="1" smtClean="0"/>
            <a:t>et</a:t>
          </a:r>
          <a:r>
            <a:rPr lang="it-IT" sz="2000" dirty="0" smtClean="0"/>
            <a:t> </a:t>
          </a:r>
          <a:r>
            <a:rPr lang="it-IT" sz="2000" dirty="0" err="1" smtClean="0"/>
            <a:t>active</a:t>
          </a:r>
          <a:r>
            <a:rPr lang="it-IT" sz="2000" dirty="0" smtClean="0"/>
            <a:t>?</a:t>
          </a:r>
          <a:endParaRPr lang="it-IT" sz="2000" dirty="0"/>
        </a:p>
      </dgm:t>
    </dgm:pt>
    <dgm:pt modelId="{D0AE7C25-C6BE-4740-B1A8-013C6946A231}" type="parTrans" cxnId="{23FEA69D-1097-4A42-A2A3-E3D067B8BBDF}">
      <dgm:prSet/>
      <dgm:spPr/>
      <dgm:t>
        <a:bodyPr/>
        <a:lstStyle/>
        <a:p>
          <a:endParaRPr lang="it-IT"/>
        </a:p>
      </dgm:t>
    </dgm:pt>
    <dgm:pt modelId="{56E5FDFC-13BB-6B47-9350-27979DAAAA25}" type="sibTrans" cxnId="{23FEA69D-1097-4A42-A2A3-E3D067B8BBDF}">
      <dgm:prSet/>
      <dgm:spPr/>
      <dgm:t>
        <a:bodyPr/>
        <a:lstStyle/>
        <a:p>
          <a:endParaRPr lang="it-IT"/>
        </a:p>
      </dgm:t>
    </dgm:pt>
    <dgm:pt modelId="{97E2EF75-53DE-444D-BF88-2FC5F0F6A49B}">
      <dgm:prSet phldrT="[Text]" custT="1"/>
      <dgm:spPr/>
      <dgm:t>
        <a:bodyPr/>
        <a:lstStyle/>
        <a:p>
          <a:r>
            <a:rPr lang="it-IT" sz="2000" dirty="0" err="1" smtClean="0"/>
            <a:t>Comment</a:t>
          </a:r>
          <a:r>
            <a:rPr lang="it-IT" sz="2000" dirty="0" smtClean="0"/>
            <a:t>  </a:t>
          </a:r>
          <a:r>
            <a:rPr lang="it-IT" sz="2000" dirty="0" err="1" smtClean="0"/>
            <a:t>améliorer</a:t>
          </a:r>
          <a:r>
            <a:rPr lang="it-IT" sz="2000" dirty="0" smtClean="0"/>
            <a:t> l’offre de </a:t>
          </a:r>
          <a:r>
            <a:rPr lang="it-IT" sz="2000" dirty="0" err="1" smtClean="0"/>
            <a:t>services</a:t>
          </a:r>
          <a:r>
            <a:rPr lang="it-IT" sz="2000" dirty="0" smtClean="0"/>
            <a:t> </a:t>
          </a:r>
          <a:r>
            <a:rPr lang="it-IT" sz="2000" dirty="0" err="1" smtClean="0"/>
            <a:t>et</a:t>
          </a:r>
          <a:r>
            <a:rPr lang="it-IT" sz="2000" dirty="0" smtClean="0"/>
            <a:t> de </a:t>
          </a:r>
          <a:r>
            <a:rPr lang="it-IT" sz="2000" dirty="0" err="1" smtClean="0">
              <a:solidFill>
                <a:schemeClr val="bg1"/>
              </a:solidFill>
            </a:rPr>
            <a:t>pratiques</a:t>
          </a:r>
          <a:r>
            <a:rPr lang="it-IT" sz="2000" dirty="0" smtClean="0">
              <a:solidFill>
                <a:schemeClr val="bg1"/>
              </a:solidFill>
            </a:rPr>
            <a:t> </a:t>
          </a:r>
          <a:r>
            <a:rPr lang="it-IT" sz="2000" dirty="0" err="1" smtClean="0">
              <a:solidFill>
                <a:schemeClr val="bg1"/>
              </a:solidFill>
            </a:rPr>
            <a:t>éducatifs</a:t>
          </a:r>
          <a:r>
            <a:rPr lang="it-IT" sz="2000" dirty="0" smtClean="0">
              <a:solidFill>
                <a:schemeClr val="bg1"/>
              </a:solidFill>
            </a:rPr>
            <a:t> de </a:t>
          </a:r>
          <a:r>
            <a:rPr lang="it-IT" sz="2000" dirty="0" smtClean="0"/>
            <a:t>l’</a:t>
          </a:r>
          <a:r>
            <a:rPr lang="it-IT" sz="2000" dirty="0" err="1" smtClean="0"/>
            <a:t>Université</a:t>
          </a:r>
          <a:r>
            <a:rPr lang="it-IT" sz="2000" dirty="0" smtClean="0"/>
            <a:t> de </a:t>
          </a:r>
          <a:r>
            <a:rPr lang="it-IT" sz="2000" dirty="0" err="1" smtClean="0"/>
            <a:t>Turin</a:t>
          </a:r>
          <a:r>
            <a:rPr lang="it-IT" sz="2000" dirty="0" smtClean="0"/>
            <a:t>?</a:t>
          </a:r>
          <a:r>
            <a:rPr lang="it-IT" sz="2000" dirty="0" smtClean="0">
              <a:solidFill>
                <a:srgbClr val="FF0000"/>
              </a:solidFill>
            </a:rPr>
            <a:t> </a:t>
          </a:r>
          <a:endParaRPr lang="it-IT" sz="2000" dirty="0"/>
        </a:p>
      </dgm:t>
    </dgm:pt>
    <dgm:pt modelId="{B406BF0F-9742-E746-B726-5403E65AA978}" type="parTrans" cxnId="{46C20F33-04EE-1D45-BF78-296DC53B069F}">
      <dgm:prSet/>
      <dgm:spPr/>
      <dgm:t>
        <a:bodyPr/>
        <a:lstStyle/>
        <a:p>
          <a:endParaRPr lang="it-IT"/>
        </a:p>
      </dgm:t>
    </dgm:pt>
    <dgm:pt modelId="{D1AD898B-F682-A641-AE86-C7B55361A16D}" type="sibTrans" cxnId="{46C20F33-04EE-1D45-BF78-296DC53B069F}">
      <dgm:prSet/>
      <dgm:spPr/>
      <dgm:t>
        <a:bodyPr/>
        <a:lstStyle/>
        <a:p>
          <a:endParaRPr lang="it-IT"/>
        </a:p>
      </dgm:t>
    </dgm:pt>
    <dgm:pt modelId="{DFC296BA-A717-6B43-A662-98291F7E71D7}" type="pres">
      <dgm:prSet presAssocID="{9C04941C-E012-7648-B279-093EB01122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E535BE-1F96-FF43-AF21-DC26852E49B0}" type="pres">
      <dgm:prSet presAssocID="{F250D23A-2541-8449-9AD3-3B86F318E709}" presName="parentLin" presStyleCnt="0"/>
      <dgm:spPr/>
    </dgm:pt>
    <dgm:pt modelId="{4818D055-5F40-FD41-8C05-DCCCC607F527}" type="pres">
      <dgm:prSet presAssocID="{F250D23A-2541-8449-9AD3-3B86F318E70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36B6C0AA-43D2-A24A-ADCB-01361E941B62}" type="pres">
      <dgm:prSet presAssocID="{F250D23A-2541-8449-9AD3-3B86F318E709}" presName="parentText" presStyleLbl="node1" presStyleIdx="0" presStyleCnt="3" custScaleY="11774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D42A01-048D-7B46-9317-B35C009DB6FB}" type="pres">
      <dgm:prSet presAssocID="{F250D23A-2541-8449-9AD3-3B86F318E709}" presName="negativeSpace" presStyleCnt="0"/>
      <dgm:spPr/>
    </dgm:pt>
    <dgm:pt modelId="{EA6A2F60-C09F-B64E-8102-F981F68049AF}" type="pres">
      <dgm:prSet presAssocID="{F250D23A-2541-8449-9AD3-3B86F318E709}" presName="childText" presStyleLbl="conFgAcc1" presStyleIdx="0" presStyleCnt="3">
        <dgm:presLayoutVars>
          <dgm:bulletEnabled val="1"/>
        </dgm:presLayoutVars>
      </dgm:prSet>
      <dgm:spPr/>
    </dgm:pt>
    <dgm:pt modelId="{A42439E0-195C-1F44-B048-99953073E22F}" type="pres">
      <dgm:prSet presAssocID="{DE327D64-A8A6-F743-A3A1-C58BBC1EF31C}" presName="spaceBetweenRectangles" presStyleCnt="0"/>
      <dgm:spPr/>
    </dgm:pt>
    <dgm:pt modelId="{C0B77B33-B377-794F-BD05-7B1EE8EDC6C3}" type="pres">
      <dgm:prSet presAssocID="{98201A7C-3A74-DE4F-87B6-07C28BB2CBD5}" presName="parentLin" presStyleCnt="0"/>
      <dgm:spPr/>
    </dgm:pt>
    <dgm:pt modelId="{7B18A7A6-B577-944E-92E4-A9751004EBD1}" type="pres">
      <dgm:prSet presAssocID="{98201A7C-3A74-DE4F-87B6-07C28BB2CBD5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95953A0B-402B-FA46-A02F-02A4A279B6D8}" type="pres">
      <dgm:prSet presAssocID="{98201A7C-3A74-DE4F-87B6-07C28BB2CBD5}" presName="parentText" presStyleLbl="node1" presStyleIdx="1" presStyleCnt="3" custScaleX="100768" custScaleY="11239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EA71E-8570-214A-936C-199894FB1005}" type="pres">
      <dgm:prSet presAssocID="{98201A7C-3A74-DE4F-87B6-07C28BB2CBD5}" presName="negativeSpace" presStyleCnt="0"/>
      <dgm:spPr/>
    </dgm:pt>
    <dgm:pt modelId="{DEF27593-5E8A-174B-A1CE-64D44B8C7FDC}" type="pres">
      <dgm:prSet presAssocID="{98201A7C-3A74-DE4F-87B6-07C28BB2CBD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C1312A-6687-5A4D-8686-B36874E0CA82}" type="pres">
      <dgm:prSet presAssocID="{56E5FDFC-13BB-6B47-9350-27979DAAAA25}" presName="spaceBetweenRectangles" presStyleCnt="0"/>
      <dgm:spPr/>
    </dgm:pt>
    <dgm:pt modelId="{E76D5BB2-3683-D94A-8A73-AC48FCF034F8}" type="pres">
      <dgm:prSet presAssocID="{97E2EF75-53DE-444D-BF88-2FC5F0F6A49B}" presName="parentLin" presStyleCnt="0"/>
      <dgm:spPr/>
    </dgm:pt>
    <dgm:pt modelId="{942A0F73-2B48-3648-95EB-A3A972B0811E}" type="pres">
      <dgm:prSet presAssocID="{97E2EF75-53DE-444D-BF88-2FC5F0F6A49B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EB7E3CFF-1C11-6D46-95A4-2ABDBAFFA213}" type="pres">
      <dgm:prSet presAssocID="{97E2EF75-53DE-444D-BF88-2FC5F0F6A49B}" presName="parentText" presStyleLbl="node1" presStyleIdx="2" presStyleCnt="3" custScaleY="11801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37E6D8-E4AB-124F-8F6D-ECB1C0F1BCF9}" type="pres">
      <dgm:prSet presAssocID="{97E2EF75-53DE-444D-BF88-2FC5F0F6A49B}" presName="negativeSpace" presStyleCnt="0"/>
      <dgm:spPr/>
    </dgm:pt>
    <dgm:pt modelId="{8D8BC90A-92FB-FA4C-8457-4E7D6B187317}" type="pres">
      <dgm:prSet presAssocID="{97E2EF75-53DE-444D-BF88-2FC5F0F6A4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FEA69D-1097-4A42-A2A3-E3D067B8BBDF}" srcId="{9C04941C-E012-7648-B279-093EB0112269}" destId="{98201A7C-3A74-DE4F-87B6-07C28BB2CBD5}" srcOrd="1" destOrd="0" parTransId="{D0AE7C25-C6BE-4740-B1A8-013C6946A231}" sibTransId="{56E5FDFC-13BB-6B47-9350-27979DAAAA25}"/>
    <dgm:cxn modelId="{0EC236E0-8378-47BF-B3E1-BD3F676BFDBA}" type="presOf" srcId="{9C04941C-E012-7648-B279-093EB0112269}" destId="{DFC296BA-A717-6B43-A662-98291F7E71D7}" srcOrd="0" destOrd="0" presId="urn:microsoft.com/office/officeart/2005/8/layout/list1"/>
    <dgm:cxn modelId="{D1CCCAC2-3316-47AB-A415-886C987D8CD6}" type="presOf" srcId="{F250D23A-2541-8449-9AD3-3B86F318E709}" destId="{4818D055-5F40-FD41-8C05-DCCCC607F527}" srcOrd="0" destOrd="0" presId="urn:microsoft.com/office/officeart/2005/8/layout/list1"/>
    <dgm:cxn modelId="{46C20F33-04EE-1D45-BF78-296DC53B069F}" srcId="{9C04941C-E012-7648-B279-093EB0112269}" destId="{97E2EF75-53DE-444D-BF88-2FC5F0F6A49B}" srcOrd="2" destOrd="0" parTransId="{B406BF0F-9742-E746-B726-5403E65AA978}" sibTransId="{D1AD898B-F682-A641-AE86-C7B55361A16D}"/>
    <dgm:cxn modelId="{1DB107A3-6B5C-49B7-ADDC-10E343DBAF58}" type="presOf" srcId="{98201A7C-3A74-DE4F-87B6-07C28BB2CBD5}" destId="{95953A0B-402B-FA46-A02F-02A4A279B6D8}" srcOrd="1" destOrd="0" presId="urn:microsoft.com/office/officeart/2005/8/layout/list1"/>
    <dgm:cxn modelId="{8D5BAE3F-EA83-44D1-ADD9-E89FE1CD9E02}" type="presOf" srcId="{F250D23A-2541-8449-9AD3-3B86F318E709}" destId="{36B6C0AA-43D2-A24A-ADCB-01361E941B62}" srcOrd="1" destOrd="0" presId="urn:microsoft.com/office/officeart/2005/8/layout/list1"/>
    <dgm:cxn modelId="{6ED05FB5-360B-4273-8E79-701E7193AE8D}" type="presOf" srcId="{98201A7C-3A74-DE4F-87B6-07C28BB2CBD5}" destId="{7B18A7A6-B577-944E-92E4-A9751004EBD1}" srcOrd="0" destOrd="0" presId="urn:microsoft.com/office/officeart/2005/8/layout/list1"/>
    <dgm:cxn modelId="{A582252D-23F3-4EE6-99E9-8AB34BA590F9}" type="presOf" srcId="{97E2EF75-53DE-444D-BF88-2FC5F0F6A49B}" destId="{942A0F73-2B48-3648-95EB-A3A972B0811E}" srcOrd="0" destOrd="0" presId="urn:microsoft.com/office/officeart/2005/8/layout/list1"/>
    <dgm:cxn modelId="{B54FA2F7-37B5-4B43-93AE-518451046FB6}" type="presOf" srcId="{97E2EF75-53DE-444D-BF88-2FC5F0F6A49B}" destId="{EB7E3CFF-1C11-6D46-95A4-2ABDBAFFA213}" srcOrd="1" destOrd="0" presId="urn:microsoft.com/office/officeart/2005/8/layout/list1"/>
    <dgm:cxn modelId="{539E8C09-1313-F94B-BBE5-DCC7962F984F}" srcId="{9C04941C-E012-7648-B279-093EB0112269}" destId="{F250D23A-2541-8449-9AD3-3B86F318E709}" srcOrd="0" destOrd="0" parTransId="{EE3715DF-9BD4-7D4A-A764-DFA69D091BC4}" sibTransId="{DE327D64-A8A6-F743-A3A1-C58BBC1EF31C}"/>
    <dgm:cxn modelId="{2C19A0B2-0F5F-4CA2-A014-88A3F3A4C4CA}" type="presParOf" srcId="{DFC296BA-A717-6B43-A662-98291F7E71D7}" destId="{98E535BE-1F96-FF43-AF21-DC26852E49B0}" srcOrd="0" destOrd="0" presId="urn:microsoft.com/office/officeart/2005/8/layout/list1"/>
    <dgm:cxn modelId="{27D72847-FF68-4971-82D9-A109C973E1D9}" type="presParOf" srcId="{98E535BE-1F96-FF43-AF21-DC26852E49B0}" destId="{4818D055-5F40-FD41-8C05-DCCCC607F527}" srcOrd="0" destOrd="0" presId="urn:microsoft.com/office/officeart/2005/8/layout/list1"/>
    <dgm:cxn modelId="{B84601D2-6D7A-4950-9778-94893B781F80}" type="presParOf" srcId="{98E535BE-1F96-FF43-AF21-DC26852E49B0}" destId="{36B6C0AA-43D2-A24A-ADCB-01361E941B62}" srcOrd="1" destOrd="0" presId="urn:microsoft.com/office/officeart/2005/8/layout/list1"/>
    <dgm:cxn modelId="{B2ADFDE3-BD3C-489C-B049-94C3655E8BEC}" type="presParOf" srcId="{DFC296BA-A717-6B43-A662-98291F7E71D7}" destId="{7DD42A01-048D-7B46-9317-B35C009DB6FB}" srcOrd="1" destOrd="0" presId="urn:microsoft.com/office/officeart/2005/8/layout/list1"/>
    <dgm:cxn modelId="{06645CD4-2625-444D-8A89-50D8BFD42519}" type="presParOf" srcId="{DFC296BA-A717-6B43-A662-98291F7E71D7}" destId="{EA6A2F60-C09F-B64E-8102-F981F68049AF}" srcOrd="2" destOrd="0" presId="urn:microsoft.com/office/officeart/2005/8/layout/list1"/>
    <dgm:cxn modelId="{033060C0-A080-4187-8D43-95359C8FD3FE}" type="presParOf" srcId="{DFC296BA-A717-6B43-A662-98291F7E71D7}" destId="{A42439E0-195C-1F44-B048-99953073E22F}" srcOrd="3" destOrd="0" presId="urn:microsoft.com/office/officeart/2005/8/layout/list1"/>
    <dgm:cxn modelId="{7DF2E6B6-46E3-43A0-9BC7-7194DF227EF5}" type="presParOf" srcId="{DFC296BA-A717-6B43-A662-98291F7E71D7}" destId="{C0B77B33-B377-794F-BD05-7B1EE8EDC6C3}" srcOrd="4" destOrd="0" presId="urn:microsoft.com/office/officeart/2005/8/layout/list1"/>
    <dgm:cxn modelId="{C3ED025F-BE5A-4220-827F-1143DAEA9D80}" type="presParOf" srcId="{C0B77B33-B377-794F-BD05-7B1EE8EDC6C3}" destId="{7B18A7A6-B577-944E-92E4-A9751004EBD1}" srcOrd="0" destOrd="0" presId="urn:microsoft.com/office/officeart/2005/8/layout/list1"/>
    <dgm:cxn modelId="{5FAC699B-C09C-469C-A296-9794842665D1}" type="presParOf" srcId="{C0B77B33-B377-794F-BD05-7B1EE8EDC6C3}" destId="{95953A0B-402B-FA46-A02F-02A4A279B6D8}" srcOrd="1" destOrd="0" presId="urn:microsoft.com/office/officeart/2005/8/layout/list1"/>
    <dgm:cxn modelId="{2A47D111-7326-4A5B-A287-33A528E3962E}" type="presParOf" srcId="{DFC296BA-A717-6B43-A662-98291F7E71D7}" destId="{CD0EA71E-8570-214A-936C-199894FB1005}" srcOrd="5" destOrd="0" presId="urn:microsoft.com/office/officeart/2005/8/layout/list1"/>
    <dgm:cxn modelId="{E7A9CFD6-E484-4751-B057-34CD92834678}" type="presParOf" srcId="{DFC296BA-A717-6B43-A662-98291F7E71D7}" destId="{DEF27593-5E8A-174B-A1CE-64D44B8C7FDC}" srcOrd="6" destOrd="0" presId="urn:microsoft.com/office/officeart/2005/8/layout/list1"/>
    <dgm:cxn modelId="{2D60DF0D-D6FB-4150-895B-DC444D9AAE70}" type="presParOf" srcId="{DFC296BA-A717-6B43-A662-98291F7E71D7}" destId="{7DC1312A-6687-5A4D-8686-B36874E0CA82}" srcOrd="7" destOrd="0" presId="urn:microsoft.com/office/officeart/2005/8/layout/list1"/>
    <dgm:cxn modelId="{3BE688F9-7323-4269-BAB1-C1EC87D377FF}" type="presParOf" srcId="{DFC296BA-A717-6B43-A662-98291F7E71D7}" destId="{E76D5BB2-3683-D94A-8A73-AC48FCF034F8}" srcOrd="8" destOrd="0" presId="urn:microsoft.com/office/officeart/2005/8/layout/list1"/>
    <dgm:cxn modelId="{0B244454-7984-4F47-8C3F-05AB31F0A274}" type="presParOf" srcId="{E76D5BB2-3683-D94A-8A73-AC48FCF034F8}" destId="{942A0F73-2B48-3648-95EB-A3A972B0811E}" srcOrd="0" destOrd="0" presId="urn:microsoft.com/office/officeart/2005/8/layout/list1"/>
    <dgm:cxn modelId="{064DE42D-A1F5-4AEA-920F-14AAA849B2F4}" type="presParOf" srcId="{E76D5BB2-3683-D94A-8A73-AC48FCF034F8}" destId="{EB7E3CFF-1C11-6D46-95A4-2ABDBAFFA213}" srcOrd="1" destOrd="0" presId="urn:microsoft.com/office/officeart/2005/8/layout/list1"/>
    <dgm:cxn modelId="{C72AE147-95CF-48FF-9F82-B63FBB7D80FA}" type="presParOf" srcId="{DFC296BA-A717-6B43-A662-98291F7E71D7}" destId="{7B37E6D8-E4AB-124F-8F6D-ECB1C0F1BCF9}" srcOrd="9" destOrd="0" presId="urn:microsoft.com/office/officeart/2005/8/layout/list1"/>
    <dgm:cxn modelId="{18CC532B-B6C5-460A-888F-FBF85E0F54D2}" type="presParOf" srcId="{DFC296BA-A717-6B43-A662-98291F7E71D7}" destId="{8D8BC90A-92FB-FA4C-8457-4E7D6B1873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8F1BBC-2249-8D4A-B614-40D215682CD3}" type="doc">
      <dgm:prSet loTypeId="urn:microsoft.com/office/officeart/2005/8/layout/chevron2" loCatId="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520B33E8-2667-E847-80BA-20927C961A30}">
      <dgm:prSet custT="1"/>
      <dgm:spPr/>
      <dgm:t>
        <a:bodyPr/>
        <a:lstStyle/>
        <a:p>
          <a:pPr algn="just" rtl="0"/>
          <a:r>
            <a:rPr lang="it-IT" sz="2400" u="none" dirty="0" smtClean="0"/>
            <a:t>79% d’</a:t>
          </a:r>
          <a:r>
            <a:rPr lang="it-IT" sz="2400" u="none" dirty="0" err="1" smtClean="0"/>
            <a:t>étudiants</a:t>
          </a:r>
          <a:r>
            <a:rPr lang="it-IT" sz="2400" u="none" dirty="0" smtClean="0"/>
            <a:t> </a:t>
          </a:r>
          <a:r>
            <a:rPr lang="it-IT" sz="2400" u="none" dirty="0" err="1" smtClean="0"/>
            <a:t>handicapés</a:t>
          </a:r>
          <a:r>
            <a:rPr lang="it-IT" sz="2400" u="none" dirty="0" smtClean="0"/>
            <a:t> </a:t>
          </a:r>
          <a:r>
            <a:rPr lang="it-IT" sz="2400" u="none" dirty="0" err="1" smtClean="0"/>
            <a:t>inscrits</a:t>
          </a:r>
          <a:r>
            <a:rPr lang="it-IT" sz="2400" u="none" dirty="0" smtClean="0"/>
            <a:t> à </a:t>
          </a:r>
          <a:r>
            <a:rPr lang="it-IT" sz="2400" u="none" dirty="0" err="1" smtClean="0"/>
            <a:t>cours</a:t>
          </a:r>
          <a:r>
            <a:rPr lang="it-IT" sz="2400" u="none" dirty="0" smtClean="0"/>
            <a:t> de </a:t>
          </a:r>
          <a:r>
            <a:rPr lang="it-IT" sz="2400" u="none" dirty="0" err="1" smtClean="0"/>
            <a:t>formation</a:t>
          </a:r>
          <a:r>
            <a:rPr lang="it-IT" sz="2400" u="none" dirty="0" smtClean="0"/>
            <a:t> sociale et </a:t>
          </a:r>
          <a:r>
            <a:rPr lang="it-IT" sz="2400" baseline="0" dirty="0" err="1" smtClean="0"/>
            <a:t>humaniste</a:t>
          </a:r>
          <a:r>
            <a:rPr lang="it-IT" sz="2400" u="none" dirty="0" smtClean="0"/>
            <a:t> </a:t>
          </a:r>
          <a:r>
            <a:rPr lang="it-IT" sz="1600" u="none" dirty="0" smtClean="0"/>
            <a:t>(2014)</a:t>
          </a:r>
          <a:endParaRPr lang="it-IT" sz="1600" u="none" dirty="0"/>
        </a:p>
      </dgm:t>
    </dgm:pt>
    <dgm:pt modelId="{6D26AB15-28A8-F249-810F-8B50238DCCDA}" type="parTrans" cxnId="{332CA190-D9E7-4E40-8CBC-577FA9AF93FD}">
      <dgm:prSet/>
      <dgm:spPr/>
      <dgm:t>
        <a:bodyPr/>
        <a:lstStyle/>
        <a:p>
          <a:endParaRPr lang="it-IT"/>
        </a:p>
      </dgm:t>
    </dgm:pt>
    <dgm:pt modelId="{A1471D34-C848-734E-B3BF-2D21D995BE31}" type="sibTrans" cxnId="{332CA190-D9E7-4E40-8CBC-577FA9AF93FD}">
      <dgm:prSet/>
      <dgm:spPr/>
      <dgm:t>
        <a:bodyPr/>
        <a:lstStyle/>
        <a:p>
          <a:endParaRPr lang="it-IT"/>
        </a:p>
      </dgm:t>
    </dgm:pt>
    <dgm:pt modelId="{E15FEAC8-B415-8944-9922-02ED749C88DC}">
      <dgm:prSet custT="1"/>
      <dgm:spPr/>
      <dgm:t>
        <a:bodyPr/>
        <a:lstStyle/>
        <a:p>
          <a:pPr algn="just" rtl="0"/>
          <a:r>
            <a:rPr lang="it-IT" sz="2300" u="none" dirty="0" err="1" smtClean="0"/>
            <a:t>Retards</a:t>
          </a:r>
          <a:r>
            <a:rPr lang="it-IT" sz="2300" u="none" dirty="0" smtClean="0"/>
            <a:t> </a:t>
          </a:r>
          <a:r>
            <a:rPr lang="it-IT" sz="2300" u="none" dirty="0" err="1" smtClean="0"/>
            <a:t>dans</a:t>
          </a:r>
          <a:r>
            <a:rPr lang="it-IT" sz="2300" u="none" dirty="0" smtClean="0"/>
            <a:t> l’</a:t>
          </a:r>
          <a:r>
            <a:rPr lang="it-IT" sz="2300" u="none" dirty="0" err="1" smtClean="0"/>
            <a:t>accomplissement</a:t>
          </a:r>
          <a:r>
            <a:rPr lang="it-IT" sz="2300" u="none" dirty="0" smtClean="0"/>
            <a:t> </a:t>
          </a:r>
          <a:r>
            <a:rPr lang="it-IT" sz="2300" u="none" dirty="0" err="1" smtClean="0"/>
            <a:t>des</a:t>
          </a:r>
          <a:r>
            <a:rPr lang="it-IT" sz="2300" u="none" dirty="0" smtClean="0"/>
            <a:t> </a:t>
          </a:r>
          <a:r>
            <a:rPr lang="it-IT" sz="2300" u="none" dirty="0" err="1" smtClean="0"/>
            <a:t>parcours</a:t>
          </a:r>
          <a:r>
            <a:rPr lang="it-IT" sz="2300" u="none" dirty="0" smtClean="0"/>
            <a:t> de </a:t>
          </a:r>
          <a:r>
            <a:rPr lang="it-IT" sz="2300" u="none" dirty="0" err="1" smtClean="0"/>
            <a:t>formation</a:t>
          </a:r>
          <a:r>
            <a:rPr lang="it-IT" sz="2300" u="none" dirty="0" smtClean="0"/>
            <a:t> </a:t>
          </a:r>
          <a:endParaRPr lang="it-IT" sz="1600" u="none" dirty="0">
            <a:solidFill>
              <a:srgbClr val="FF0000"/>
            </a:solidFill>
          </a:endParaRPr>
        </a:p>
      </dgm:t>
    </dgm:pt>
    <dgm:pt modelId="{1197CF52-168F-7B44-BB9D-4BABC93E14AD}" type="parTrans" cxnId="{4DF5173B-1EB4-774B-8CD9-2B654A95B183}">
      <dgm:prSet/>
      <dgm:spPr/>
      <dgm:t>
        <a:bodyPr/>
        <a:lstStyle/>
        <a:p>
          <a:endParaRPr lang="it-IT"/>
        </a:p>
      </dgm:t>
    </dgm:pt>
    <dgm:pt modelId="{49E47B47-EA33-C745-9E9E-2C918CA9020A}" type="sibTrans" cxnId="{4DF5173B-1EB4-774B-8CD9-2B654A95B183}">
      <dgm:prSet/>
      <dgm:spPr/>
      <dgm:t>
        <a:bodyPr/>
        <a:lstStyle/>
        <a:p>
          <a:endParaRPr lang="it-IT"/>
        </a:p>
      </dgm:t>
    </dgm:pt>
    <dgm:pt modelId="{28FB9C47-24C2-8B42-B019-49CAACB85AF5}">
      <dgm:prSet custT="1"/>
      <dgm:spPr/>
      <dgm:t>
        <a:bodyPr/>
        <a:lstStyle/>
        <a:p>
          <a:pPr algn="just" rtl="0"/>
          <a:r>
            <a:rPr lang="it-IT" sz="2400" u="none" err="1" smtClean="0">
              <a:solidFill>
                <a:schemeClr val="tx1"/>
              </a:solidFill>
            </a:rPr>
            <a:t>Peu</a:t>
          </a:r>
          <a:r>
            <a:rPr lang="it-IT" sz="2400" u="none" smtClean="0">
              <a:solidFill>
                <a:schemeClr val="tx1"/>
              </a:solidFill>
            </a:rPr>
            <a:t> d’étudiants </a:t>
          </a:r>
          <a:r>
            <a:rPr lang="it-IT" sz="2400" u="none" dirty="0" smtClean="0">
              <a:solidFill>
                <a:schemeClr val="tx1"/>
              </a:solidFill>
            </a:rPr>
            <a:t>qui </a:t>
          </a:r>
          <a:r>
            <a:rPr lang="it-IT" sz="2400" u="none" dirty="0" err="1" smtClean="0">
              <a:solidFill>
                <a:schemeClr val="tx1"/>
              </a:solidFill>
            </a:rPr>
            <a:t>ont</a:t>
          </a:r>
          <a:r>
            <a:rPr lang="it-IT" sz="2400" u="none" dirty="0" smtClean="0">
              <a:solidFill>
                <a:schemeClr val="tx1"/>
              </a:solidFill>
            </a:rPr>
            <a:t> </a:t>
          </a:r>
          <a:r>
            <a:rPr lang="it-IT" sz="2400" u="none" dirty="0" err="1" smtClean="0">
              <a:solidFill>
                <a:schemeClr val="tx1"/>
              </a:solidFill>
            </a:rPr>
            <a:t>atteint</a:t>
          </a:r>
          <a:r>
            <a:rPr lang="it-IT" sz="2400" u="none" dirty="0" smtClean="0">
              <a:solidFill>
                <a:schemeClr val="tx1"/>
              </a:solidFill>
            </a:rPr>
            <a:t> </a:t>
          </a:r>
          <a:r>
            <a:rPr lang="it-IT" sz="2400" u="none" dirty="0" err="1" smtClean="0">
              <a:solidFill>
                <a:schemeClr val="tx1"/>
              </a:solidFill>
            </a:rPr>
            <a:t>leur</a:t>
          </a:r>
          <a:r>
            <a:rPr lang="it-IT" sz="2400" u="none" dirty="0" smtClean="0">
              <a:solidFill>
                <a:schemeClr val="tx1"/>
              </a:solidFill>
            </a:rPr>
            <a:t> </a:t>
          </a:r>
          <a:r>
            <a:rPr lang="it-IT" sz="2400" u="none" dirty="0" err="1" smtClean="0">
              <a:solidFill>
                <a:schemeClr val="tx1"/>
              </a:solidFill>
            </a:rPr>
            <a:t>thèse</a:t>
          </a:r>
          <a:r>
            <a:rPr lang="it-IT" sz="2400" u="none" dirty="0" smtClean="0">
              <a:solidFill>
                <a:schemeClr val="tx1"/>
              </a:solidFill>
            </a:rPr>
            <a:t> de </a:t>
          </a:r>
          <a:r>
            <a:rPr lang="it-IT" sz="2400" u="none" dirty="0" err="1" smtClean="0">
              <a:solidFill>
                <a:schemeClr val="tx1"/>
              </a:solidFill>
            </a:rPr>
            <a:t>doctorat</a:t>
          </a:r>
          <a:r>
            <a:rPr lang="it-IT" sz="2400" u="none" dirty="0" smtClean="0">
              <a:solidFill>
                <a:schemeClr val="tx1"/>
              </a:solidFill>
            </a:rPr>
            <a:t> </a:t>
          </a:r>
          <a:r>
            <a:rPr lang="it-IT" sz="1600" u="none" dirty="0" smtClean="0"/>
            <a:t>(3 </a:t>
          </a:r>
          <a:r>
            <a:rPr lang="it-IT" sz="1600" u="none" dirty="0" err="1" smtClean="0"/>
            <a:t>étudiants</a:t>
          </a:r>
          <a:r>
            <a:rPr lang="it-IT" sz="1600" u="none" dirty="0" smtClean="0"/>
            <a:t> </a:t>
          </a:r>
          <a:r>
            <a:rPr lang="it-IT" sz="1600" u="none" dirty="0" err="1" smtClean="0"/>
            <a:t>handicapés</a:t>
          </a:r>
          <a:r>
            <a:rPr lang="it-IT" sz="1600" u="none" dirty="0" smtClean="0"/>
            <a:t> / 1621 </a:t>
          </a:r>
          <a:r>
            <a:rPr lang="it-IT" sz="1600" u="none" dirty="0" err="1" smtClean="0"/>
            <a:t>étudiants</a:t>
          </a:r>
          <a:r>
            <a:rPr lang="it-IT" sz="1600" u="none" dirty="0" smtClean="0"/>
            <a:t> sans handicap  2010 -2014)</a:t>
          </a:r>
          <a:endParaRPr lang="it-IT" sz="1600" u="none" dirty="0"/>
        </a:p>
      </dgm:t>
    </dgm:pt>
    <dgm:pt modelId="{CA9B6DB4-0860-C04C-A659-41CE320BF9CC}" type="parTrans" cxnId="{3E38A197-4F50-F544-A0E2-23D29BA733E5}">
      <dgm:prSet/>
      <dgm:spPr/>
      <dgm:t>
        <a:bodyPr/>
        <a:lstStyle/>
        <a:p>
          <a:endParaRPr lang="it-IT"/>
        </a:p>
      </dgm:t>
    </dgm:pt>
    <dgm:pt modelId="{614218E2-9CBE-5B4E-B1EB-1B91E11D17A6}" type="sibTrans" cxnId="{3E38A197-4F50-F544-A0E2-23D29BA733E5}">
      <dgm:prSet/>
      <dgm:spPr/>
      <dgm:t>
        <a:bodyPr/>
        <a:lstStyle/>
        <a:p>
          <a:endParaRPr lang="it-IT"/>
        </a:p>
      </dgm:t>
    </dgm:pt>
    <dgm:pt modelId="{6395F1E0-E1E1-1348-9C1D-3FF41A839978}">
      <dgm:prSet custT="1"/>
      <dgm:spPr/>
      <dgm:t>
        <a:bodyPr/>
        <a:lstStyle/>
        <a:p>
          <a:pPr algn="just" rtl="0"/>
          <a:r>
            <a:rPr lang="it-IT" sz="2400" u="none" dirty="0" err="1" smtClean="0"/>
            <a:t>Peu</a:t>
          </a:r>
          <a:r>
            <a:rPr lang="it-IT" sz="2400" u="none" dirty="0" smtClean="0"/>
            <a:t> d’</a:t>
          </a:r>
          <a:r>
            <a:rPr lang="it-IT" sz="2400" u="none" dirty="0" err="1" smtClean="0"/>
            <a:t>étudiants</a:t>
          </a:r>
          <a:r>
            <a:rPr lang="it-IT" sz="2400" u="none" dirty="0" smtClean="0"/>
            <a:t> </a:t>
          </a:r>
          <a:r>
            <a:rPr lang="it-IT" sz="2400" u="none" dirty="0" err="1" smtClean="0"/>
            <a:t>inscrits</a:t>
          </a:r>
          <a:r>
            <a:rPr lang="it-IT" sz="2400" u="none" dirty="0" smtClean="0"/>
            <a:t> </a:t>
          </a:r>
          <a:r>
            <a:rPr lang="it-IT" sz="2400" u="none" dirty="0" err="1" smtClean="0"/>
            <a:t>au</a:t>
          </a:r>
          <a:r>
            <a:rPr lang="it-IT" sz="2400" u="none" dirty="0" smtClean="0"/>
            <a:t> </a:t>
          </a:r>
          <a:r>
            <a:rPr lang="it-IT" sz="2400" u="none" dirty="0" err="1" smtClean="0"/>
            <a:t>Programme</a:t>
          </a:r>
          <a:r>
            <a:rPr lang="it-IT" sz="2400" u="none" dirty="0" smtClean="0"/>
            <a:t> Erasmus </a:t>
          </a:r>
          <a:r>
            <a:rPr lang="it-IT" sz="1600" u="none" dirty="0" smtClean="0"/>
            <a:t>(11 </a:t>
          </a:r>
          <a:r>
            <a:rPr lang="it-IT" sz="1600" u="none" dirty="0" err="1" smtClean="0"/>
            <a:t>étudiants</a:t>
          </a:r>
          <a:r>
            <a:rPr lang="it-IT" sz="1600" u="none" dirty="0" smtClean="0"/>
            <a:t> </a:t>
          </a:r>
          <a:r>
            <a:rPr lang="it-IT" sz="1600" u="none" dirty="0" err="1" smtClean="0"/>
            <a:t>handicapés</a:t>
          </a:r>
          <a:r>
            <a:rPr lang="it-IT" sz="1600" u="none" dirty="0" smtClean="0"/>
            <a:t> / 4615 </a:t>
          </a:r>
          <a:r>
            <a:rPr lang="it-IT" sz="1600" u="none" dirty="0" err="1" smtClean="0"/>
            <a:t>étudiants</a:t>
          </a:r>
          <a:r>
            <a:rPr lang="it-IT" sz="1600" u="none" dirty="0" smtClean="0"/>
            <a:t> sans handicap 2010-2014)</a:t>
          </a:r>
          <a:endParaRPr lang="it-IT" sz="1600" u="none" dirty="0"/>
        </a:p>
      </dgm:t>
    </dgm:pt>
    <dgm:pt modelId="{66A6AD25-B08A-D341-8952-10194CE54265}" type="parTrans" cxnId="{9C09D9A7-030C-0247-BCF9-C6E4426D7411}">
      <dgm:prSet/>
      <dgm:spPr/>
      <dgm:t>
        <a:bodyPr/>
        <a:lstStyle/>
        <a:p>
          <a:endParaRPr lang="it-IT"/>
        </a:p>
      </dgm:t>
    </dgm:pt>
    <dgm:pt modelId="{22E3E153-A94D-234A-B40E-7D28EF80B820}" type="sibTrans" cxnId="{9C09D9A7-030C-0247-BCF9-C6E4426D7411}">
      <dgm:prSet/>
      <dgm:spPr/>
      <dgm:t>
        <a:bodyPr/>
        <a:lstStyle/>
        <a:p>
          <a:endParaRPr lang="it-IT"/>
        </a:p>
      </dgm:t>
    </dgm:pt>
    <dgm:pt modelId="{20E93FED-9380-6943-BB31-C76587933D51}">
      <dgm:prSet/>
      <dgm:spPr/>
      <dgm:t>
        <a:bodyPr/>
        <a:lstStyle/>
        <a:p>
          <a:pPr rtl="0"/>
          <a:endParaRPr lang="it-IT" u="none" dirty="0"/>
        </a:p>
      </dgm:t>
    </dgm:pt>
    <dgm:pt modelId="{4AFE2CFC-B574-AF41-9BCC-299466302E80}" type="parTrans" cxnId="{1FCAFA87-289A-324E-B5C9-16097B59FFFA}">
      <dgm:prSet/>
      <dgm:spPr/>
      <dgm:t>
        <a:bodyPr/>
        <a:lstStyle/>
        <a:p>
          <a:endParaRPr lang="it-IT"/>
        </a:p>
      </dgm:t>
    </dgm:pt>
    <dgm:pt modelId="{5FB8CDCC-7017-6E41-AB68-C50684430215}" type="sibTrans" cxnId="{1FCAFA87-289A-324E-B5C9-16097B59FFFA}">
      <dgm:prSet/>
      <dgm:spPr/>
      <dgm:t>
        <a:bodyPr/>
        <a:lstStyle/>
        <a:p>
          <a:endParaRPr lang="it-IT"/>
        </a:p>
      </dgm:t>
    </dgm:pt>
    <dgm:pt modelId="{37EAEED4-399F-0441-84D5-91F337334B36}">
      <dgm:prSet/>
      <dgm:spPr/>
      <dgm:t>
        <a:bodyPr/>
        <a:lstStyle/>
        <a:p>
          <a:pPr rtl="0"/>
          <a:endParaRPr lang="it-IT" u="none" dirty="0"/>
        </a:p>
      </dgm:t>
    </dgm:pt>
    <dgm:pt modelId="{84225B0F-095F-6842-B506-D057EB1566E6}" type="parTrans" cxnId="{70E15C09-47C8-C14C-90DD-C65E0E0FCEF8}">
      <dgm:prSet/>
      <dgm:spPr/>
      <dgm:t>
        <a:bodyPr/>
        <a:lstStyle/>
        <a:p>
          <a:endParaRPr lang="it-IT"/>
        </a:p>
      </dgm:t>
    </dgm:pt>
    <dgm:pt modelId="{6C76293D-A19C-B14E-AA59-5C082DA2280F}" type="sibTrans" cxnId="{70E15C09-47C8-C14C-90DD-C65E0E0FCEF8}">
      <dgm:prSet/>
      <dgm:spPr/>
      <dgm:t>
        <a:bodyPr/>
        <a:lstStyle/>
        <a:p>
          <a:endParaRPr lang="it-IT"/>
        </a:p>
      </dgm:t>
    </dgm:pt>
    <dgm:pt modelId="{D5B72994-97DA-F345-AA6D-C81F616A6589}">
      <dgm:prSet/>
      <dgm:spPr/>
      <dgm:t>
        <a:bodyPr/>
        <a:lstStyle/>
        <a:p>
          <a:pPr rtl="0"/>
          <a:endParaRPr lang="it-IT" u="none" dirty="0"/>
        </a:p>
      </dgm:t>
    </dgm:pt>
    <dgm:pt modelId="{67F068C6-FE9F-1441-9E16-CC8F1B562806}" type="parTrans" cxnId="{0DDF97C5-BA4F-4D43-AAAC-A11C7FEF55B4}">
      <dgm:prSet/>
      <dgm:spPr/>
      <dgm:t>
        <a:bodyPr/>
        <a:lstStyle/>
        <a:p>
          <a:endParaRPr lang="it-IT"/>
        </a:p>
      </dgm:t>
    </dgm:pt>
    <dgm:pt modelId="{7DA892B8-E39D-254C-8036-F8C2C6AC2E8E}" type="sibTrans" cxnId="{0DDF97C5-BA4F-4D43-AAAC-A11C7FEF55B4}">
      <dgm:prSet/>
      <dgm:spPr/>
      <dgm:t>
        <a:bodyPr/>
        <a:lstStyle/>
        <a:p>
          <a:endParaRPr lang="it-IT"/>
        </a:p>
      </dgm:t>
    </dgm:pt>
    <dgm:pt modelId="{6393D896-2C9E-A446-955A-50620530B042}">
      <dgm:prSet/>
      <dgm:spPr/>
      <dgm:t>
        <a:bodyPr/>
        <a:lstStyle/>
        <a:p>
          <a:pPr rtl="0"/>
          <a:endParaRPr lang="it-IT" u="none" dirty="0"/>
        </a:p>
      </dgm:t>
    </dgm:pt>
    <dgm:pt modelId="{64323DC1-DEC0-644E-96E3-A6532E33FA4C}" type="parTrans" cxnId="{03F0136E-B89F-C643-A63E-7EC28357B3B7}">
      <dgm:prSet/>
      <dgm:spPr/>
      <dgm:t>
        <a:bodyPr/>
        <a:lstStyle/>
        <a:p>
          <a:endParaRPr lang="it-IT"/>
        </a:p>
      </dgm:t>
    </dgm:pt>
    <dgm:pt modelId="{9B96C56A-8372-9848-8365-C27592C1C3A2}" type="sibTrans" cxnId="{03F0136E-B89F-C643-A63E-7EC28357B3B7}">
      <dgm:prSet/>
      <dgm:spPr/>
      <dgm:t>
        <a:bodyPr/>
        <a:lstStyle/>
        <a:p>
          <a:endParaRPr lang="it-IT"/>
        </a:p>
      </dgm:t>
    </dgm:pt>
    <dgm:pt modelId="{AD251320-B51D-3549-BBCF-7BA55FD9C998}" type="pres">
      <dgm:prSet presAssocID="{DF8F1BBC-2249-8D4A-B614-40D215682C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6D0300C-B8CD-F046-8EF7-CE9FB76744CD}" type="pres">
      <dgm:prSet presAssocID="{20E93FED-9380-6943-BB31-C76587933D51}" presName="composite" presStyleCnt="0"/>
      <dgm:spPr/>
    </dgm:pt>
    <dgm:pt modelId="{FAE57CCF-F145-5443-8B00-3E71B1E4C568}" type="pres">
      <dgm:prSet presAssocID="{20E93FED-9380-6943-BB31-C76587933D5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D80EEA-A090-F240-90EF-88BF70B1879F}" type="pres">
      <dgm:prSet presAssocID="{20E93FED-9380-6943-BB31-C76587933D51}" presName="descendantText" presStyleLbl="alignAcc1" presStyleIdx="0" presStyleCnt="4" custScaleY="1286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9A0637-4CCE-D945-8BE3-52B4AE5347D7}" type="pres">
      <dgm:prSet presAssocID="{5FB8CDCC-7017-6E41-AB68-C50684430215}" presName="sp" presStyleCnt="0"/>
      <dgm:spPr/>
    </dgm:pt>
    <dgm:pt modelId="{EFD5870D-70C7-BB48-ADF0-39DA5CF17709}" type="pres">
      <dgm:prSet presAssocID="{37EAEED4-399F-0441-84D5-91F337334B36}" presName="composite" presStyleCnt="0"/>
      <dgm:spPr/>
    </dgm:pt>
    <dgm:pt modelId="{E2DD61DD-9C3A-EF43-8BDC-F0FF1C8AA7A9}" type="pres">
      <dgm:prSet presAssocID="{37EAEED4-399F-0441-84D5-91F337334B3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EDBEC4-078B-8349-A8B7-EA3AF7234B81}" type="pres">
      <dgm:prSet presAssocID="{37EAEED4-399F-0441-84D5-91F337334B3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13963D-AC62-1C47-ABCB-E7EA2876FA02}" type="pres">
      <dgm:prSet presAssocID="{6C76293D-A19C-B14E-AA59-5C082DA2280F}" presName="sp" presStyleCnt="0"/>
      <dgm:spPr/>
    </dgm:pt>
    <dgm:pt modelId="{066971EA-DDC6-2D46-B2E4-4804B0FD73BA}" type="pres">
      <dgm:prSet presAssocID="{D5B72994-97DA-F345-AA6D-C81F616A6589}" presName="composite" presStyleCnt="0"/>
      <dgm:spPr/>
    </dgm:pt>
    <dgm:pt modelId="{D4ACF451-B485-3B40-B12A-A60D066FA541}" type="pres">
      <dgm:prSet presAssocID="{D5B72994-97DA-F345-AA6D-C81F616A658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9A9EA7-7E70-854B-9D67-223D579B92F6}" type="pres">
      <dgm:prSet presAssocID="{D5B72994-97DA-F345-AA6D-C81F616A658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1E756A-D750-EB44-9DFB-C41B492A1420}" type="pres">
      <dgm:prSet presAssocID="{7DA892B8-E39D-254C-8036-F8C2C6AC2E8E}" presName="sp" presStyleCnt="0"/>
      <dgm:spPr/>
    </dgm:pt>
    <dgm:pt modelId="{4FA68A6B-197A-A34D-9F35-F3A2A6A36166}" type="pres">
      <dgm:prSet presAssocID="{6393D896-2C9E-A446-955A-50620530B042}" presName="composite" presStyleCnt="0"/>
      <dgm:spPr/>
    </dgm:pt>
    <dgm:pt modelId="{BE3AAAA2-E922-3242-B1C6-721E5E2A0FC0}" type="pres">
      <dgm:prSet presAssocID="{6393D896-2C9E-A446-955A-50620530B04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A0CE77-0C35-3445-A624-6FB451821D89}" type="pres">
      <dgm:prSet presAssocID="{6393D896-2C9E-A446-955A-50620530B04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0E15C09-47C8-C14C-90DD-C65E0E0FCEF8}" srcId="{DF8F1BBC-2249-8D4A-B614-40D215682CD3}" destId="{37EAEED4-399F-0441-84D5-91F337334B36}" srcOrd="1" destOrd="0" parTransId="{84225B0F-095F-6842-B506-D057EB1566E6}" sibTransId="{6C76293D-A19C-B14E-AA59-5C082DA2280F}"/>
    <dgm:cxn modelId="{B90A4A33-C3DF-7C44-A273-0EB2BB640BC7}" type="presOf" srcId="{E15FEAC8-B415-8944-9922-02ED749C88DC}" destId="{40EDBEC4-078B-8349-A8B7-EA3AF7234B81}" srcOrd="0" destOrd="0" presId="urn:microsoft.com/office/officeart/2005/8/layout/chevron2"/>
    <dgm:cxn modelId="{FE7F1EDF-6AC8-324A-858D-BAE9773C2E54}" type="presOf" srcId="{20E93FED-9380-6943-BB31-C76587933D51}" destId="{FAE57CCF-F145-5443-8B00-3E71B1E4C568}" srcOrd="0" destOrd="0" presId="urn:microsoft.com/office/officeart/2005/8/layout/chevron2"/>
    <dgm:cxn modelId="{03F0136E-B89F-C643-A63E-7EC28357B3B7}" srcId="{DF8F1BBC-2249-8D4A-B614-40D215682CD3}" destId="{6393D896-2C9E-A446-955A-50620530B042}" srcOrd="3" destOrd="0" parTransId="{64323DC1-DEC0-644E-96E3-A6532E33FA4C}" sibTransId="{9B96C56A-8372-9848-8365-C27592C1C3A2}"/>
    <dgm:cxn modelId="{332CA190-D9E7-4E40-8CBC-577FA9AF93FD}" srcId="{20E93FED-9380-6943-BB31-C76587933D51}" destId="{520B33E8-2667-E847-80BA-20927C961A30}" srcOrd="0" destOrd="0" parTransId="{6D26AB15-28A8-F249-810F-8B50238DCCDA}" sibTransId="{A1471D34-C848-734E-B3BF-2D21D995BE31}"/>
    <dgm:cxn modelId="{D88A72B1-3F5B-A846-8CB1-F43283C6898D}" type="presOf" srcId="{DF8F1BBC-2249-8D4A-B614-40D215682CD3}" destId="{AD251320-B51D-3549-BBCF-7BA55FD9C998}" srcOrd="0" destOrd="0" presId="urn:microsoft.com/office/officeart/2005/8/layout/chevron2"/>
    <dgm:cxn modelId="{25DF8477-05E7-B340-B3D0-396D48488193}" type="presOf" srcId="{28FB9C47-24C2-8B42-B019-49CAACB85AF5}" destId="{449A9EA7-7E70-854B-9D67-223D579B92F6}" srcOrd="0" destOrd="0" presId="urn:microsoft.com/office/officeart/2005/8/layout/chevron2"/>
    <dgm:cxn modelId="{1FCAFA87-289A-324E-B5C9-16097B59FFFA}" srcId="{DF8F1BBC-2249-8D4A-B614-40D215682CD3}" destId="{20E93FED-9380-6943-BB31-C76587933D51}" srcOrd="0" destOrd="0" parTransId="{4AFE2CFC-B574-AF41-9BCC-299466302E80}" sibTransId="{5FB8CDCC-7017-6E41-AB68-C50684430215}"/>
    <dgm:cxn modelId="{9C09D9A7-030C-0247-BCF9-C6E4426D7411}" srcId="{6393D896-2C9E-A446-955A-50620530B042}" destId="{6395F1E0-E1E1-1348-9C1D-3FF41A839978}" srcOrd="0" destOrd="0" parTransId="{66A6AD25-B08A-D341-8952-10194CE54265}" sibTransId="{22E3E153-A94D-234A-B40E-7D28EF80B820}"/>
    <dgm:cxn modelId="{3E38A197-4F50-F544-A0E2-23D29BA733E5}" srcId="{D5B72994-97DA-F345-AA6D-C81F616A6589}" destId="{28FB9C47-24C2-8B42-B019-49CAACB85AF5}" srcOrd="0" destOrd="0" parTransId="{CA9B6DB4-0860-C04C-A659-41CE320BF9CC}" sibTransId="{614218E2-9CBE-5B4E-B1EB-1B91E11D17A6}"/>
    <dgm:cxn modelId="{41D7926F-AAD0-8547-BE89-4C6CA0C365B2}" type="presOf" srcId="{6395F1E0-E1E1-1348-9C1D-3FF41A839978}" destId="{AEA0CE77-0C35-3445-A624-6FB451821D89}" srcOrd="0" destOrd="0" presId="urn:microsoft.com/office/officeart/2005/8/layout/chevron2"/>
    <dgm:cxn modelId="{4DF5173B-1EB4-774B-8CD9-2B654A95B183}" srcId="{37EAEED4-399F-0441-84D5-91F337334B36}" destId="{E15FEAC8-B415-8944-9922-02ED749C88DC}" srcOrd="0" destOrd="0" parTransId="{1197CF52-168F-7B44-BB9D-4BABC93E14AD}" sibTransId="{49E47B47-EA33-C745-9E9E-2C918CA9020A}"/>
    <dgm:cxn modelId="{4588D19F-CFFB-0147-993F-B29806EB559F}" type="presOf" srcId="{D5B72994-97DA-F345-AA6D-C81F616A6589}" destId="{D4ACF451-B485-3B40-B12A-A60D066FA541}" srcOrd="0" destOrd="0" presId="urn:microsoft.com/office/officeart/2005/8/layout/chevron2"/>
    <dgm:cxn modelId="{181252BF-0B4E-D347-A4BF-7FE8BD90C75A}" type="presOf" srcId="{520B33E8-2667-E847-80BA-20927C961A30}" destId="{F1D80EEA-A090-F240-90EF-88BF70B1879F}" srcOrd="0" destOrd="0" presId="urn:microsoft.com/office/officeart/2005/8/layout/chevron2"/>
    <dgm:cxn modelId="{0DDF97C5-BA4F-4D43-AAAC-A11C7FEF55B4}" srcId="{DF8F1BBC-2249-8D4A-B614-40D215682CD3}" destId="{D5B72994-97DA-F345-AA6D-C81F616A6589}" srcOrd="2" destOrd="0" parTransId="{67F068C6-FE9F-1441-9E16-CC8F1B562806}" sibTransId="{7DA892B8-E39D-254C-8036-F8C2C6AC2E8E}"/>
    <dgm:cxn modelId="{8585A224-5705-5F4B-B3AB-95CCEBC011D0}" type="presOf" srcId="{6393D896-2C9E-A446-955A-50620530B042}" destId="{BE3AAAA2-E922-3242-B1C6-721E5E2A0FC0}" srcOrd="0" destOrd="0" presId="urn:microsoft.com/office/officeart/2005/8/layout/chevron2"/>
    <dgm:cxn modelId="{4B1969C0-E62F-2245-A21E-8AB4C663CCE2}" type="presOf" srcId="{37EAEED4-399F-0441-84D5-91F337334B36}" destId="{E2DD61DD-9C3A-EF43-8BDC-F0FF1C8AA7A9}" srcOrd="0" destOrd="0" presId="urn:microsoft.com/office/officeart/2005/8/layout/chevron2"/>
    <dgm:cxn modelId="{84AE8C1C-8594-5C47-9FD9-D493B704886E}" type="presParOf" srcId="{AD251320-B51D-3549-BBCF-7BA55FD9C998}" destId="{D6D0300C-B8CD-F046-8EF7-CE9FB76744CD}" srcOrd="0" destOrd="0" presId="urn:microsoft.com/office/officeart/2005/8/layout/chevron2"/>
    <dgm:cxn modelId="{8A3ADC5E-935E-CA48-9C7E-0EEAE48B89DF}" type="presParOf" srcId="{D6D0300C-B8CD-F046-8EF7-CE9FB76744CD}" destId="{FAE57CCF-F145-5443-8B00-3E71B1E4C568}" srcOrd="0" destOrd="0" presId="urn:microsoft.com/office/officeart/2005/8/layout/chevron2"/>
    <dgm:cxn modelId="{83D1ABAC-9469-9748-A574-9BAE72562CF0}" type="presParOf" srcId="{D6D0300C-B8CD-F046-8EF7-CE9FB76744CD}" destId="{F1D80EEA-A090-F240-90EF-88BF70B1879F}" srcOrd="1" destOrd="0" presId="urn:microsoft.com/office/officeart/2005/8/layout/chevron2"/>
    <dgm:cxn modelId="{77D1F67C-E37C-E04E-947B-B678B42BDABB}" type="presParOf" srcId="{AD251320-B51D-3549-BBCF-7BA55FD9C998}" destId="{EC9A0637-4CCE-D945-8BE3-52B4AE5347D7}" srcOrd="1" destOrd="0" presId="urn:microsoft.com/office/officeart/2005/8/layout/chevron2"/>
    <dgm:cxn modelId="{89F91A4F-0BDE-264B-81C4-C0E1015E76C1}" type="presParOf" srcId="{AD251320-B51D-3549-BBCF-7BA55FD9C998}" destId="{EFD5870D-70C7-BB48-ADF0-39DA5CF17709}" srcOrd="2" destOrd="0" presId="urn:microsoft.com/office/officeart/2005/8/layout/chevron2"/>
    <dgm:cxn modelId="{1318B696-1048-B04E-9AC3-36A53256F07D}" type="presParOf" srcId="{EFD5870D-70C7-BB48-ADF0-39DA5CF17709}" destId="{E2DD61DD-9C3A-EF43-8BDC-F0FF1C8AA7A9}" srcOrd="0" destOrd="0" presId="urn:microsoft.com/office/officeart/2005/8/layout/chevron2"/>
    <dgm:cxn modelId="{FC0D901A-5999-B647-BD17-5B644DA8182E}" type="presParOf" srcId="{EFD5870D-70C7-BB48-ADF0-39DA5CF17709}" destId="{40EDBEC4-078B-8349-A8B7-EA3AF7234B81}" srcOrd="1" destOrd="0" presId="urn:microsoft.com/office/officeart/2005/8/layout/chevron2"/>
    <dgm:cxn modelId="{A7BC879B-A6B8-194E-857A-1112EB281CD0}" type="presParOf" srcId="{AD251320-B51D-3549-BBCF-7BA55FD9C998}" destId="{E513963D-AC62-1C47-ABCB-E7EA2876FA02}" srcOrd="3" destOrd="0" presId="urn:microsoft.com/office/officeart/2005/8/layout/chevron2"/>
    <dgm:cxn modelId="{BDBEC5CD-E071-7B4F-A16D-FF1C749C94AD}" type="presParOf" srcId="{AD251320-B51D-3549-BBCF-7BA55FD9C998}" destId="{066971EA-DDC6-2D46-B2E4-4804B0FD73BA}" srcOrd="4" destOrd="0" presId="urn:microsoft.com/office/officeart/2005/8/layout/chevron2"/>
    <dgm:cxn modelId="{864FC3A9-9492-C241-863C-605CABDFC78B}" type="presParOf" srcId="{066971EA-DDC6-2D46-B2E4-4804B0FD73BA}" destId="{D4ACF451-B485-3B40-B12A-A60D066FA541}" srcOrd="0" destOrd="0" presId="urn:microsoft.com/office/officeart/2005/8/layout/chevron2"/>
    <dgm:cxn modelId="{49223278-20E7-344D-825C-4788984268B4}" type="presParOf" srcId="{066971EA-DDC6-2D46-B2E4-4804B0FD73BA}" destId="{449A9EA7-7E70-854B-9D67-223D579B92F6}" srcOrd="1" destOrd="0" presId="urn:microsoft.com/office/officeart/2005/8/layout/chevron2"/>
    <dgm:cxn modelId="{D52FD660-9C8C-6247-8FFA-94135A92B31B}" type="presParOf" srcId="{AD251320-B51D-3549-BBCF-7BA55FD9C998}" destId="{651E756A-D750-EB44-9DFB-C41B492A1420}" srcOrd="5" destOrd="0" presId="urn:microsoft.com/office/officeart/2005/8/layout/chevron2"/>
    <dgm:cxn modelId="{43A53ECA-3426-0848-8DA0-D6D1B2BF4FE9}" type="presParOf" srcId="{AD251320-B51D-3549-BBCF-7BA55FD9C998}" destId="{4FA68A6B-197A-A34D-9F35-F3A2A6A36166}" srcOrd="6" destOrd="0" presId="urn:microsoft.com/office/officeart/2005/8/layout/chevron2"/>
    <dgm:cxn modelId="{13223F6B-0036-FF42-A910-EBE1919E0EC8}" type="presParOf" srcId="{4FA68A6B-197A-A34D-9F35-F3A2A6A36166}" destId="{BE3AAAA2-E922-3242-B1C6-721E5E2A0FC0}" srcOrd="0" destOrd="0" presId="urn:microsoft.com/office/officeart/2005/8/layout/chevron2"/>
    <dgm:cxn modelId="{A69075A4-D950-D040-BD90-4C36DD03670D}" type="presParOf" srcId="{4FA68A6B-197A-A34D-9F35-F3A2A6A36166}" destId="{AEA0CE77-0C35-3445-A624-6FB451821D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D96207-F479-5645-BE31-FA7C9D16B4E7}" type="doc">
      <dgm:prSet loTypeId="urn:microsoft.com/office/officeart/2005/8/layout/vList5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78D0AEB6-D98A-6143-9509-90DBEE41B1B1}">
      <dgm:prSet phldrT="[Text]" custT="1"/>
      <dgm:spPr/>
      <dgm:t>
        <a:bodyPr/>
        <a:lstStyle/>
        <a:p>
          <a:r>
            <a:rPr lang="it-IT" sz="3600" dirty="0" err="1" smtClean="0"/>
            <a:t>Orientation</a:t>
          </a:r>
          <a:endParaRPr lang="it-IT" sz="3600" dirty="0"/>
        </a:p>
      </dgm:t>
    </dgm:pt>
    <dgm:pt modelId="{8B27AB58-8071-3B47-88F1-FE5D1DCE50F8}" type="parTrans" cxnId="{719A88A3-F8DA-8E40-ADE5-A81C563DDB8C}">
      <dgm:prSet/>
      <dgm:spPr/>
      <dgm:t>
        <a:bodyPr/>
        <a:lstStyle/>
        <a:p>
          <a:endParaRPr lang="it-IT"/>
        </a:p>
      </dgm:t>
    </dgm:pt>
    <dgm:pt modelId="{382FCD73-D74F-1E44-A140-35B8E733572A}" type="sibTrans" cxnId="{719A88A3-F8DA-8E40-ADE5-A81C563DDB8C}">
      <dgm:prSet/>
      <dgm:spPr/>
      <dgm:t>
        <a:bodyPr/>
        <a:lstStyle/>
        <a:p>
          <a:endParaRPr lang="it-IT"/>
        </a:p>
      </dgm:t>
    </dgm:pt>
    <dgm:pt modelId="{9D250126-C328-A84D-9BC6-310D74464CAF}">
      <dgm:prSet phldrT="[Text]" custT="1"/>
      <dgm:spPr/>
      <dgm:t>
        <a:bodyPr/>
        <a:lstStyle/>
        <a:p>
          <a:pPr algn="l"/>
          <a:endParaRPr lang="it-IT" sz="2800" dirty="0">
            <a:solidFill>
              <a:schemeClr val="tx1"/>
            </a:solidFill>
          </a:endParaRPr>
        </a:p>
      </dgm:t>
    </dgm:pt>
    <dgm:pt modelId="{CB566790-B1A0-0549-AA11-2C1685615ED0}" type="parTrans" cxnId="{DAEE9415-268E-324B-8F92-A8E970D95695}">
      <dgm:prSet/>
      <dgm:spPr/>
      <dgm:t>
        <a:bodyPr/>
        <a:lstStyle/>
        <a:p>
          <a:endParaRPr lang="it-IT"/>
        </a:p>
      </dgm:t>
    </dgm:pt>
    <dgm:pt modelId="{58E8C8E1-03FA-A647-9628-CBB6909640F6}" type="sibTrans" cxnId="{DAEE9415-268E-324B-8F92-A8E970D95695}">
      <dgm:prSet/>
      <dgm:spPr/>
      <dgm:t>
        <a:bodyPr/>
        <a:lstStyle/>
        <a:p>
          <a:endParaRPr lang="it-IT"/>
        </a:p>
      </dgm:t>
    </dgm:pt>
    <dgm:pt modelId="{B2BDF997-6F1C-47E5-9C1F-328DCA7937FE}">
      <dgm:prSet custT="1"/>
      <dgm:spPr/>
      <dgm:t>
        <a:bodyPr/>
        <a:lstStyle/>
        <a:p>
          <a:pPr algn="just"/>
          <a:r>
            <a:rPr lang="it-IT" sz="2800" dirty="0" err="1" smtClean="0">
              <a:solidFill>
                <a:schemeClr val="tx1"/>
              </a:solidFill>
            </a:rPr>
            <a:t>Manque</a:t>
          </a:r>
          <a:r>
            <a:rPr lang="it-IT" sz="2800" dirty="0" smtClean="0">
              <a:solidFill>
                <a:schemeClr val="tx1"/>
              </a:solidFill>
            </a:rPr>
            <a:t> de l’offre d’ </a:t>
          </a:r>
          <a:r>
            <a:rPr lang="it-IT" sz="2800" dirty="0" err="1" smtClean="0">
              <a:solidFill>
                <a:schemeClr val="tx1"/>
              </a:solidFill>
            </a:rPr>
            <a:t>informations</a:t>
          </a:r>
          <a:r>
            <a:rPr lang="it-IT" sz="2800" dirty="0" smtClean="0">
              <a:solidFill>
                <a:schemeClr val="tx1"/>
              </a:solidFill>
            </a:rPr>
            <a:t> par le Service d’</a:t>
          </a:r>
          <a:r>
            <a:rPr lang="it-IT" sz="2800" dirty="0" err="1" smtClean="0">
              <a:solidFill>
                <a:schemeClr val="tx1"/>
              </a:solidFill>
            </a:rPr>
            <a:t>Accueil</a:t>
          </a:r>
          <a:r>
            <a:rPr lang="it-IT" sz="2800" dirty="0" smtClean="0">
              <a:solidFill>
                <a:schemeClr val="tx1"/>
              </a:solidFill>
            </a:rPr>
            <a:t> pendant la </a:t>
          </a:r>
          <a:r>
            <a:rPr lang="it-IT" sz="2800" dirty="0" err="1" smtClean="0">
              <a:solidFill>
                <a:schemeClr val="tx1"/>
              </a:solidFill>
            </a:rPr>
            <a:t>transition</a:t>
          </a:r>
          <a:endParaRPr lang="it-IT" sz="2800" dirty="0">
            <a:solidFill>
              <a:schemeClr val="tx1"/>
            </a:solidFill>
          </a:endParaRPr>
        </a:p>
      </dgm:t>
    </dgm:pt>
    <dgm:pt modelId="{56AE5C6A-B312-4156-8178-3945F718D305}" type="parTrans" cxnId="{C82DF870-FF35-4630-8A8A-7EC95FFD3B52}">
      <dgm:prSet/>
      <dgm:spPr/>
      <dgm:t>
        <a:bodyPr/>
        <a:lstStyle/>
        <a:p>
          <a:endParaRPr lang="it-IT"/>
        </a:p>
      </dgm:t>
    </dgm:pt>
    <dgm:pt modelId="{9279F2C9-0B68-4975-B66F-569A0197701A}" type="sibTrans" cxnId="{C82DF870-FF35-4630-8A8A-7EC95FFD3B52}">
      <dgm:prSet/>
      <dgm:spPr/>
      <dgm:t>
        <a:bodyPr/>
        <a:lstStyle/>
        <a:p>
          <a:endParaRPr lang="it-IT"/>
        </a:p>
      </dgm:t>
    </dgm:pt>
    <dgm:pt modelId="{7504E160-C6A3-444D-8C64-B1BE4E6A38FD}">
      <dgm:prSet custT="1"/>
      <dgm:spPr/>
      <dgm:t>
        <a:bodyPr/>
        <a:lstStyle/>
        <a:p>
          <a:pPr algn="just"/>
          <a:r>
            <a:rPr lang="it-IT" sz="2800" dirty="0" err="1" smtClean="0"/>
            <a:t>Mauvais</a:t>
          </a:r>
          <a:r>
            <a:rPr lang="it-IT" sz="2800" dirty="0" smtClean="0"/>
            <a:t> </a:t>
          </a:r>
          <a:r>
            <a:rPr lang="it-IT" sz="2800" dirty="0" err="1" smtClean="0"/>
            <a:t>choix</a:t>
          </a:r>
          <a:r>
            <a:rPr lang="it-IT" sz="2800" dirty="0" smtClean="0"/>
            <a:t> de l’</a:t>
          </a:r>
          <a:r>
            <a:rPr lang="it-IT" sz="2800" dirty="0" err="1" smtClean="0"/>
            <a:t>addresse</a:t>
          </a:r>
          <a:r>
            <a:rPr lang="it-IT" sz="2800" dirty="0" smtClean="0"/>
            <a:t> universitarie par les </a:t>
          </a:r>
          <a:r>
            <a:rPr lang="it-IT" sz="2800" dirty="0" err="1" smtClean="0"/>
            <a:t>étudiants</a:t>
          </a:r>
          <a:r>
            <a:rPr lang="it-IT" sz="2800" dirty="0" smtClean="0"/>
            <a:t> </a:t>
          </a:r>
          <a:r>
            <a:rPr lang="it-IT" sz="2800" dirty="0" err="1" smtClean="0"/>
            <a:t>handicapés</a:t>
          </a:r>
          <a:endParaRPr lang="it-IT" sz="2800" dirty="0"/>
        </a:p>
      </dgm:t>
    </dgm:pt>
    <dgm:pt modelId="{242192EC-B82E-495A-AC69-F7008796A055}" type="parTrans" cxnId="{53A303B1-BBBE-4865-9055-253CD0C74B5C}">
      <dgm:prSet/>
      <dgm:spPr/>
      <dgm:t>
        <a:bodyPr/>
        <a:lstStyle/>
        <a:p>
          <a:endParaRPr lang="it-IT"/>
        </a:p>
      </dgm:t>
    </dgm:pt>
    <dgm:pt modelId="{8BFD70B7-73E5-4B8F-AA66-3C0FABEC52A6}" type="sibTrans" cxnId="{53A303B1-BBBE-4865-9055-253CD0C74B5C}">
      <dgm:prSet/>
      <dgm:spPr/>
      <dgm:t>
        <a:bodyPr/>
        <a:lstStyle/>
        <a:p>
          <a:endParaRPr lang="it-IT"/>
        </a:p>
      </dgm:t>
    </dgm:pt>
    <dgm:pt modelId="{D3C0C26A-8CBF-B541-8041-1BA96D039B38}" type="pres">
      <dgm:prSet presAssocID="{63D96207-F479-5645-BE31-FA7C9D16B4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1D0A9D3-DF6C-474D-94EA-FB730AA47044}" type="pres">
      <dgm:prSet presAssocID="{78D0AEB6-D98A-6143-9509-90DBEE41B1B1}" presName="linNode" presStyleCnt="0"/>
      <dgm:spPr/>
    </dgm:pt>
    <dgm:pt modelId="{C8BE877E-799E-094F-BA56-6926763900D1}" type="pres">
      <dgm:prSet presAssocID="{78D0AEB6-D98A-6143-9509-90DBEE41B1B1}" presName="parentText" presStyleLbl="node1" presStyleIdx="0" presStyleCnt="1" custLinFactNeighborY="-1177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E4888E-A3CD-484D-91AD-064F80FF9E51}" type="pres">
      <dgm:prSet presAssocID="{78D0AEB6-D98A-6143-9509-90DBEE41B1B1}" presName="descendantText" presStyleLbl="alignAccFollowNode1" presStyleIdx="0" presStyleCnt="1" custScaleY="1151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3A303B1-BBBE-4865-9055-253CD0C74B5C}" srcId="{78D0AEB6-D98A-6143-9509-90DBEE41B1B1}" destId="{7504E160-C6A3-444D-8C64-B1BE4E6A38FD}" srcOrd="2" destOrd="0" parTransId="{242192EC-B82E-495A-AC69-F7008796A055}" sibTransId="{8BFD70B7-73E5-4B8F-AA66-3C0FABEC52A6}"/>
    <dgm:cxn modelId="{538182BB-D569-41A2-B9CF-C0803BB36980}" type="presOf" srcId="{9D250126-C328-A84D-9BC6-310D74464CAF}" destId="{D4E4888E-A3CD-484D-91AD-064F80FF9E51}" srcOrd="0" destOrd="0" presId="urn:microsoft.com/office/officeart/2005/8/layout/vList5"/>
    <dgm:cxn modelId="{80F7DCB5-440D-410E-9B45-010B2CF947FD}" type="presOf" srcId="{63D96207-F479-5645-BE31-FA7C9D16B4E7}" destId="{D3C0C26A-8CBF-B541-8041-1BA96D039B38}" srcOrd="0" destOrd="0" presId="urn:microsoft.com/office/officeart/2005/8/layout/vList5"/>
    <dgm:cxn modelId="{EA6455BF-621B-4CC8-8076-22DB960C38C2}" type="presOf" srcId="{B2BDF997-6F1C-47E5-9C1F-328DCA7937FE}" destId="{D4E4888E-A3CD-484D-91AD-064F80FF9E51}" srcOrd="0" destOrd="1" presId="urn:microsoft.com/office/officeart/2005/8/layout/vList5"/>
    <dgm:cxn modelId="{DAEE9415-268E-324B-8F92-A8E970D95695}" srcId="{78D0AEB6-D98A-6143-9509-90DBEE41B1B1}" destId="{9D250126-C328-A84D-9BC6-310D74464CAF}" srcOrd="0" destOrd="0" parTransId="{CB566790-B1A0-0549-AA11-2C1685615ED0}" sibTransId="{58E8C8E1-03FA-A647-9628-CBB6909640F6}"/>
    <dgm:cxn modelId="{4AC7822F-51E2-4530-87C7-8F6E37ADE357}" type="presOf" srcId="{7504E160-C6A3-444D-8C64-B1BE4E6A38FD}" destId="{D4E4888E-A3CD-484D-91AD-064F80FF9E51}" srcOrd="0" destOrd="2" presId="urn:microsoft.com/office/officeart/2005/8/layout/vList5"/>
    <dgm:cxn modelId="{C92179F9-2276-43F7-BFA7-F44D23D291E9}" type="presOf" srcId="{78D0AEB6-D98A-6143-9509-90DBEE41B1B1}" destId="{C8BE877E-799E-094F-BA56-6926763900D1}" srcOrd="0" destOrd="0" presId="urn:microsoft.com/office/officeart/2005/8/layout/vList5"/>
    <dgm:cxn modelId="{C82DF870-FF35-4630-8A8A-7EC95FFD3B52}" srcId="{78D0AEB6-D98A-6143-9509-90DBEE41B1B1}" destId="{B2BDF997-6F1C-47E5-9C1F-328DCA7937FE}" srcOrd="1" destOrd="0" parTransId="{56AE5C6A-B312-4156-8178-3945F718D305}" sibTransId="{9279F2C9-0B68-4975-B66F-569A0197701A}"/>
    <dgm:cxn modelId="{719A88A3-F8DA-8E40-ADE5-A81C563DDB8C}" srcId="{63D96207-F479-5645-BE31-FA7C9D16B4E7}" destId="{78D0AEB6-D98A-6143-9509-90DBEE41B1B1}" srcOrd="0" destOrd="0" parTransId="{8B27AB58-8071-3B47-88F1-FE5D1DCE50F8}" sibTransId="{382FCD73-D74F-1E44-A140-35B8E733572A}"/>
    <dgm:cxn modelId="{ABB5A290-4C6E-4186-B8AE-6651764B0F82}" type="presParOf" srcId="{D3C0C26A-8CBF-B541-8041-1BA96D039B38}" destId="{C1D0A9D3-DF6C-474D-94EA-FB730AA47044}" srcOrd="0" destOrd="0" presId="urn:microsoft.com/office/officeart/2005/8/layout/vList5"/>
    <dgm:cxn modelId="{5235114E-88AD-4A8A-8CE8-79BFF6B8D91A}" type="presParOf" srcId="{C1D0A9D3-DF6C-474D-94EA-FB730AA47044}" destId="{C8BE877E-799E-094F-BA56-6926763900D1}" srcOrd="0" destOrd="0" presId="urn:microsoft.com/office/officeart/2005/8/layout/vList5"/>
    <dgm:cxn modelId="{658FB561-3E89-4755-8612-46A8B1FD3111}" type="presParOf" srcId="{C1D0A9D3-DF6C-474D-94EA-FB730AA47044}" destId="{D4E4888E-A3CD-484D-91AD-064F80FF9E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A2F60-C09F-B64E-8102-F981F68049AF}">
      <dsp:nvSpPr>
        <dsp:cNvPr id="0" name=""/>
        <dsp:cNvSpPr/>
      </dsp:nvSpPr>
      <dsp:spPr>
        <a:xfrm>
          <a:off x="0" y="598239"/>
          <a:ext cx="669674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B6C0AA-43D2-A24A-ADCB-01361E941B62}">
      <dsp:nvSpPr>
        <dsp:cNvPr id="0" name=""/>
        <dsp:cNvSpPr/>
      </dsp:nvSpPr>
      <dsp:spPr>
        <a:xfrm>
          <a:off x="334837" y="37359"/>
          <a:ext cx="4687720" cy="1121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La </a:t>
          </a:r>
          <a:r>
            <a:rPr lang="it-IT" sz="2000" kern="1200" dirty="0" smtClean="0">
              <a:solidFill>
                <a:schemeClr val="bg1"/>
              </a:solidFill>
            </a:rPr>
            <a:t>Convention </a:t>
          </a:r>
          <a:r>
            <a:rPr lang="it-IT" sz="2000" kern="1200" dirty="0" err="1" smtClean="0">
              <a:solidFill>
                <a:schemeClr val="bg1"/>
              </a:solidFill>
            </a:rPr>
            <a:t>des</a:t>
          </a:r>
          <a:r>
            <a:rPr lang="it-IT" sz="2000" kern="1200" dirty="0" smtClean="0">
              <a:solidFill>
                <a:schemeClr val="bg1"/>
              </a:solidFill>
            </a:rPr>
            <a:t> </a:t>
          </a:r>
          <a:r>
            <a:rPr lang="it-IT" sz="2000" kern="1200" dirty="0" err="1" smtClean="0">
              <a:solidFill>
                <a:schemeClr val="bg1"/>
              </a:solidFill>
            </a:rPr>
            <a:t>Nations</a:t>
          </a:r>
          <a:r>
            <a:rPr lang="it-IT" sz="2000" kern="1200" dirty="0" smtClean="0">
              <a:solidFill>
                <a:schemeClr val="bg1"/>
              </a:solidFill>
            </a:rPr>
            <a:t> </a:t>
          </a:r>
          <a:r>
            <a:rPr lang="it-IT" sz="2000" kern="1200" dirty="0" err="1" smtClean="0">
              <a:solidFill>
                <a:schemeClr val="bg1"/>
              </a:solidFill>
            </a:rPr>
            <a:t>Unies</a:t>
          </a:r>
          <a:r>
            <a:rPr lang="it-IT" sz="2000" kern="1200" dirty="0" smtClean="0">
              <a:solidFill>
                <a:schemeClr val="bg1"/>
              </a:solidFill>
            </a:rPr>
            <a:t> </a:t>
          </a:r>
          <a:r>
            <a:rPr lang="it-IT" sz="2000" kern="1200" dirty="0" smtClean="0"/>
            <a:t>2006</a:t>
          </a:r>
          <a:endParaRPr lang="it-IT" sz="2000" kern="1200" dirty="0"/>
        </a:p>
      </dsp:txBody>
      <dsp:txXfrm>
        <a:off x="389597" y="92119"/>
        <a:ext cx="4578200" cy="1012240"/>
      </dsp:txXfrm>
    </dsp:sp>
    <dsp:sp modelId="{DEF27593-5E8A-174B-A1CE-64D44B8C7FDC}">
      <dsp:nvSpPr>
        <dsp:cNvPr id="0" name=""/>
        <dsp:cNvSpPr/>
      </dsp:nvSpPr>
      <dsp:spPr>
        <a:xfrm>
          <a:off x="0" y="2321919"/>
          <a:ext cx="669674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953A0B-402B-FA46-A02F-02A4A279B6D8}">
      <dsp:nvSpPr>
        <dsp:cNvPr id="0" name=""/>
        <dsp:cNvSpPr/>
      </dsp:nvSpPr>
      <dsp:spPr>
        <a:xfrm>
          <a:off x="432047" y="1728194"/>
          <a:ext cx="4687720" cy="1121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Dans</a:t>
          </a:r>
          <a:r>
            <a:rPr lang="it-IT" sz="2000" kern="1200" dirty="0" smtClean="0"/>
            <a:t> </a:t>
          </a:r>
          <a:r>
            <a:rPr lang="it-IT" sz="2000" i="0" kern="1200" dirty="0" smtClean="0"/>
            <a:t>la</a:t>
          </a:r>
          <a:r>
            <a:rPr lang="it-IT" sz="2000" i="1" kern="1200" dirty="0" smtClean="0"/>
            <a:t> </a:t>
          </a:r>
          <a:r>
            <a:rPr lang="it-IT" sz="2000" i="1" kern="1200" dirty="0" err="1" smtClean="0"/>
            <a:t>société</a:t>
          </a:r>
          <a:r>
            <a:rPr lang="it-IT" sz="2000" i="1" kern="1200" dirty="0" smtClean="0"/>
            <a:t> de la </a:t>
          </a:r>
          <a:r>
            <a:rPr lang="it-IT" sz="2000" i="1" kern="1200" dirty="0" err="1" smtClean="0"/>
            <a:t>connaissance</a:t>
          </a:r>
          <a:r>
            <a:rPr lang="it-IT" sz="2000" i="1" kern="1200" dirty="0" smtClean="0"/>
            <a:t> , </a:t>
          </a:r>
          <a:r>
            <a:rPr lang="it-IT" sz="2000" kern="1200" dirty="0" smtClean="0"/>
            <a:t>l’</a:t>
          </a:r>
          <a:r>
            <a:rPr lang="it-IT" sz="2000" kern="1200" dirty="0" err="1" smtClean="0"/>
            <a:t>accès</a:t>
          </a:r>
          <a:r>
            <a:rPr lang="it-IT" sz="2000" kern="1200" dirty="0" smtClean="0"/>
            <a:t> à l’</a:t>
          </a:r>
          <a:r>
            <a:rPr lang="it-IT" sz="2000" kern="1200" dirty="0" err="1" smtClean="0"/>
            <a:t>enseignement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supérieur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favorise</a:t>
          </a:r>
          <a:r>
            <a:rPr lang="it-IT" sz="2000" kern="1200" dirty="0" smtClean="0"/>
            <a:t> l’</a:t>
          </a:r>
          <a:r>
            <a:rPr lang="it-IT" sz="2000" kern="1200" dirty="0" err="1" smtClean="0"/>
            <a:t>abandon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des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politiques</a:t>
          </a:r>
          <a:r>
            <a:rPr lang="it-IT" sz="2000" kern="1200" dirty="0" smtClean="0"/>
            <a:t> d’</a:t>
          </a:r>
          <a:r>
            <a:rPr lang="it-IT" sz="2000" kern="1200" dirty="0" err="1" smtClean="0"/>
            <a:t>assistance</a:t>
          </a:r>
          <a:endParaRPr lang="it-IT" sz="2000" kern="1200" dirty="0"/>
        </a:p>
      </dsp:txBody>
      <dsp:txXfrm>
        <a:off x="486807" y="1782954"/>
        <a:ext cx="4578200" cy="1012240"/>
      </dsp:txXfrm>
    </dsp:sp>
    <dsp:sp modelId="{8D8BC90A-92FB-FA4C-8457-4E7D6B187317}">
      <dsp:nvSpPr>
        <dsp:cNvPr id="0" name=""/>
        <dsp:cNvSpPr/>
      </dsp:nvSpPr>
      <dsp:spPr>
        <a:xfrm>
          <a:off x="0" y="4045600"/>
          <a:ext cx="669674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7E3CFF-1C11-6D46-95A4-2ABDBAFFA213}">
      <dsp:nvSpPr>
        <dsp:cNvPr id="0" name=""/>
        <dsp:cNvSpPr/>
      </dsp:nvSpPr>
      <dsp:spPr>
        <a:xfrm>
          <a:off x="334837" y="3484720"/>
          <a:ext cx="4687720" cy="1121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Protagonisme</a:t>
          </a:r>
          <a:r>
            <a:rPr lang="it-IT" sz="2000" kern="1200" dirty="0" smtClean="0"/>
            <a:t> (</a:t>
          </a:r>
          <a:r>
            <a:rPr lang="it-IT" sz="2000" i="1" kern="1200" dirty="0" err="1" smtClean="0"/>
            <a:t>agency</a:t>
          </a:r>
          <a:r>
            <a:rPr lang="it-IT" sz="2000" kern="1200" dirty="0" smtClean="0"/>
            <a:t>) </a:t>
          </a:r>
          <a:r>
            <a:rPr lang="it-IT" sz="2000" kern="1200" dirty="0" err="1" smtClean="0"/>
            <a:t>des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acteurs</a:t>
          </a:r>
          <a:r>
            <a:rPr lang="it-IT" sz="2000" kern="1200" dirty="0" smtClean="0"/>
            <a:t>: «</a:t>
          </a:r>
          <a:r>
            <a:rPr lang="it-IT" sz="2000" i="1" kern="1200" dirty="0" err="1" smtClean="0"/>
            <a:t>Rien</a:t>
          </a:r>
          <a:r>
            <a:rPr lang="it-IT" sz="2000" i="1" kern="1200" dirty="0" smtClean="0"/>
            <a:t> </a:t>
          </a:r>
          <a:r>
            <a:rPr lang="it-IT" sz="2000" i="1" kern="1200" dirty="0" err="1" smtClean="0"/>
            <a:t>sur</a:t>
          </a:r>
          <a:r>
            <a:rPr lang="it-IT" sz="2000" i="1" kern="1200" dirty="0" smtClean="0"/>
            <a:t>  </a:t>
          </a:r>
          <a:r>
            <a:rPr lang="it-IT" sz="2000" i="1" kern="1200" dirty="0" err="1" smtClean="0"/>
            <a:t>nous</a:t>
          </a:r>
          <a:r>
            <a:rPr lang="it-IT" sz="2000" i="1" kern="1200" dirty="0" smtClean="0"/>
            <a:t>, </a:t>
          </a:r>
          <a:r>
            <a:rPr lang="it-IT" sz="2000" i="1" kern="1200" dirty="0" err="1" smtClean="0"/>
            <a:t>sans</a:t>
          </a:r>
          <a:r>
            <a:rPr lang="it-IT" sz="2000" i="1" kern="1200" dirty="0" smtClean="0"/>
            <a:t> </a:t>
          </a:r>
          <a:r>
            <a:rPr lang="it-IT" sz="2000" i="1" kern="1200" dirty="0" err="1" smtClean="0"/>
            <a:t>nous</a:t>
          </a:r>
          <a:r>
            <a:rPr lang="it-IT" sz="2000" kern="1200" dirty="0" smtClean="0"/>
            <a:t>»</a:t>
          </a:r>
          <a:endParaRPr lang="it-IT" sz="2000" kern="1200" dirty="0"/>
        </a:p>
      </dsp:txBody>
      <dsp:txXfrm>
        <a:off x="389597" y="3539480"/>
        <a:ext cx="4578200" cy="1012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A2F60-C09F-B64E-8102-F981F68049AF}">
      <dsp:nvSpPr>
        <dsp:cNvPr id="0" name=""/>
        <dsp:cNvSpPr/>
      </dsp:nvSpPr>
      <dsp:spPr>
        <a:xfrm>
          <a:off x="0" y="874179"/>
          <a:ext cx="6696744" cy="148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B6C0AA-43D2-A24A-ADCB-01361E941B62}">
      <dsp:nvSpPr>
        <dsp:cNvPr id="0" name=""/>
        <dsp:cNvSpPr/>
      </dsp:nvSpPr>
      <dsp:spPr>
        <a:xfrm>
          <a:off x="432047" y="57140"/>
          <a:ext cx="4687720" cy="1741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La </a:t>
          </a:r>
          <a:r>
            <a:rPr lang="it-IT" sz="2800" kern="1200" dirty="0" err="1" smtClean="0"/>
            <a:t>législation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des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années</a:t>
          </a:r>
          <a:r>
            <a:rPr lang="it-IT" sz="2800" kern="1200" dirty="0" smtClean="0"/>
            <a:t> ’90 </a:t>
          </a:r>
          <a:r>
            <a:rPr lang="it-IT" sz="2800" kern="1200" dirty="0" err="1" smtClean="0"/>
            <a:t>et</a:t>
          </a:r>
          <a:r>
            <a:rPr lang="it-IT" sz="2800" kern="1200" dirty="0" smtClean="0"/>
            <a:t> 2001</a:t>
          </a:r>
          <a:endParaRPr lang="it-IT" sz="2800" kern="1200" dirty="0"/>
        </a:p>
      </dsp:txBody>
      <dsp:txXfrm>
        <a:off x="517069" y="142162"/>
        <a:ext cx="4517676" cy="1571636"/>
      </dsp:txXfrm>
    </dsp:sp>
    <dsp:sp modelId="{DEF27593-5E8A-174B-A1CE-64D44B8C7FDC}">
      <dsp:nvSpPr>
        <dsp:cNvPr id="0" name=""/>
        <dsp:cNvSpPr/>
      </dsp:nvSpPr>
      <dsp:spPr>
        <a:xfrm>
          <a:off x="0" y="3301316"/>
          <a:ext cx="6696744" cy="148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9742" tIns="1228852" rIns="519742" bIns="419608" numCol="1" spcCol="1270" anchor="t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5900" kern="1200" dirty="0"/>
        </a:p>
      </dsp:txBody>
      <dsp:txXfrm>
        <a:off x="0" y="3301316"/>
        <a:ext cx="6696744" cy="1486800"/>
      </dsp:txXfrm>
    </dsp:sp>
    <dsp:sp modelId="{95953A0B-402B-FA46-A02F-02A4A279B6D8}">
      <dsp:nvSpPr>
        <dsp:cNvPr id="0" name=""/>
        <dsp:cNvSpPr/>
      </dsp:nvSpPr>
      <dsp:spPr>
        <a:xfrm>
          <a:off x="360040" y="2181372"/>
          <a:ext cx="4687720" cy="1741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Catégorie: handicap </a:t>
          </a:r>
          <a:r>
            <a:rPr lang="it-IT" sz="2800" kern="1200" dirty="0" err="1" smtClean="0"/>
            <a:t>et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invalidité</a:t>
          </a:r>
          <a:endParaRPr lang="it-IT" sz="2800" kern="1200" dirty="0"/>
        </a:p>
      </dsp:txBody>
      <dsp:txXfrm>
        <a:off x="445062" y="2266394"/>
        <a:ext cx="4517676" cy="1571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A2F60-C09F-B64E-8102-F981F68049AF}">
      <dsp:nvSpPr>
        <dsp:cNvPr id="0" name=""/>
        <dsp:cNvSpPr/>
      </dsp:nvSpPr>
      <dsp:spPr>
        <a:xfrm>
          <a:off x="0" y="468999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B6C0AA-43D2-A24A-ADCB-01361E941B62}">
      <dsp:nvSpPr>
        <dsp:cNvPr id="0" name=""/>
        <dsp:cNvSpPr/>
      </dsp:nvSpPr>
      <dsp:spPr>
        <a:xfrm>
          <a:off x="334837" y="55719"/>
          <a:ext cx="4687720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Pour les </a:t>
          </a:r>
          <a:r>
            <a:rPr lang="it-IT" sz="2000" kern="1200" dirty="0" err="1" smtClean="0"/>
            <a:t>étudiants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handicapés</a:t>
          </a:r>
          <a:r>
            <a:rPr lang="it-IT" sz="2000" kern="1200" dirty="0" smtClean="0"/>
            <a:t>:</a:t>
          </a:r>
          <a:br>
            <a:rPr lang="it-IT" sz="2000" kern="1200" dirty="0" smtClean="0"/>
          </a:br>
          <a:r>
            <a:rPr lang="it-IT" sz="2000" u="none" kern="1200" dirty="0" err="1" smtClean="0"/>
            <a:t>parcours</a:t>
          </a:r>
          <a:r>
            <a:rPr lang="it-IT" sz="2000" u="none" kern="1200" dirty="0" smtClean="0"/>
            <a:t> </a:t>
          </a:r>
          <a:r>
            <a:rPr lang="it-IT" sz="2000" kern="1200" dirty="0" err="1" smtClean="0"/>
            <a:t>académiques</a:t>
          </a:r>
          <a:r>
            <a:rPr lang="it-IT" sz="2000" kern="1200" dirty="0" smtClean="0"/>
            <a:t> plus </a:t>
          </a:r>
          <a:r>
            <a:rPr lang="it-IT" sz="2000" kern="1200" dirty="0" err="1" smtClean="0"/>
            <a:t>longues</a:t>
          </a:r>
          <a:r>
            <a:rPr lang="it-IT" sz="2000" kern="1200" dirty="0" smtClean="0"/>
            <a:t> </a:t>
          </a:r>
          <a:br>
            <a:rPr lang="it-IT" sz="2000" kern="1200" dirty="0" smtClean="0"/>
          </a:br>
          <a:r>
            <a:rPr lang="it-IT" sz="2000" kern="1200" dirty="0" smtClean="0"/>
            <a:t>(</a:t>
          </a:r>
          <a:r>
            <a:rPr lang="it-IT" sz="2000" kern="1200" dirty="0" err="1" smtClean="0"/>
            <a:t>données</a:t>
          </a:r>
          <a:r>
            <a:rPr lang="it-IT" sz="2000" kern="1200" dirty="0" smtClean="0"/>
            <a:t> OECD)</a:t>
          </a:r>
          <a:endParaRPr lang="it-IT" sz="2000" kern="1200" dirty="0"/>
        </a:p>
      </dsp:txBody>
      <dsp:txXfrm>
        <a:off x="375186" y="96068"/>
        <a:ext cx="4607022" cy="745862"/>
      </dsp:txXfrm>
    </dsp:sp>
    <dsp:sp modelId="{DEF27593-5E8A-174B-A1CE-64D44B8C7FDC}">
      <dsp:nvSpPr>
        <dsp:cNvPr id="0" name=""/>
        <dsp:cNvSpPr/>
      </dsp:nvSpPr>
      <dsp:spPr>
        <a:xfrm>
          <a:off x="0" y="1739079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953A0B-402B-FA46-A02F-02A4A279B6D8}">
      <dsp:nvSpPr>
        <dsp:cNvPr id="0" name=""/>
        <dsp:cNvSpPr/>
      </dsp:nvSpPr>
      <dsp:spPr>
        <a:xfrm>
          <a:off x="317673" y="1301275"/>
          <a:ext cx="4687720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Le </a:t>
          </a:r>
          <a:r>
            <a:rPr lang="it-IT" sz="2000" kern="1200" dirty="0" err="1" smtClean="0"/>
            <a:t>diplôme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universitaire</a:t>
          </a:r>
          <a:r>
            <a:rPr lang="it-IT" sz="2000" kern="1200" dirty="0" smtClean="0"/>
            <a:t> est une </a:t>
          </a:r>
          <a:r>
            <a:rPr lang="it-IT" sz="2000" kern="1200" dirty="0" err="1" smtClean="0"/>
            <a:t>opportunité</a:t>
          </a:r>
          <a:r>
            <a:rPr lang="it-IT" sz="2000" kern="1200" dirty="0" smtClean="0"/>
            <a:t> d’</a:t>
          </a:r>
          <a:r>
            <a:rPr lang="it-IT" sz="2000" kern="1200" dirty="0" err="1" smtClean="0"/>
            <a:t>emploi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et</a:t>
          </a:r>
          <a:r>
            <a:rPr lang="it-IT" sz="2000" kern="1200" dirty="0" smtClean="0"/>
            <a:t> de </a:t>
          </a:r>
          <a:r>
            <a:rPr lang="it-IT" sz="2000" kern="1200" dirty="0" err="1" smtClean="0"/>
            <a:t>mobilité</a:t>
          </a:r>
          <a:r>
            <a:rPr lang="it-IT" sz="2000" kern="1200" dirty="0" smtClean="0"/>
            <a:t/>
          </a:r>
          <a:br>
            <a:rPr lang="it-IT" sz="2000" kern="1200" dirty="0" smtClean="0"/>
          </a:br>
          <a:r>
            <a:rPr lang="it-IT" sz="2000" kern="1200" dirty="0" smtClean="0"/>
            <a:t>sociale</a:t>
          </a:r>
          <a:endParaRPr lang="it-IT" sz="2000" kern="1200" dirty="0"/>
        </a:p>
      </dsp:txBody>
      <dsp:txXfrm>
        <a:off x="358022" y="1341624"/>
        <a:ext cx="4607022" cy="745862"/>
      </dsp:txXfrm>
    </dsp:sp>
    <dsp:sp modelId="{8D8BC90A-92FB-FA4C-8457-4E7D6B187317}">
      <dsp:nvSpPr>
        <dsp:cNvPr id="0" name=""/>
        <dsp:cNvSpPr/>
      </dsp:nvSpPr>
      <dsp:spPr>
        <a:xfrm>
          <a:off x="0" y="3009160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7E3CFF-1C11-6D46-95A4-2ABDBAFFA213}">
      <dsp:nvSpPr>
        <dsp:cNvPr id="0" name=""/>
        <dsp:cNvSpPr/>
      </dsp:nvSpPr>
      <dsp:spPr>
        <a:xfrm>
          <a:off x="317673" y="2587159"/>
          <a:ext cx="4687720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Coordination</a:t>
          </a:r>
          <a:r>
            <a:rPr lang="it-IT" sz="2000" kern="1200" dirty="0" smtClean="0"/>
            <a:t> </a:t>
          </a:r>
          <a:r>
            <a:rPr lang="it-IT" sz="2000" b="0" kern="1200" dirty="0" err="1" smtClean="0">
              <a:solidFill>
                <a:srgbClr val="FFFFFF"/>
              </a:solidFill>
            </a:rPr>
            <a:t>entre</a:t>
          </a:r>
          <a:r>
            <a:rPr lang="it-IT" sz="2000" kern="1200" dirty="0" smtClean="0"/>
            <a:t> les </a:t>
          </a:r>
          <a:r>
            <a:rPr lang="it-IT" sz="2000" kern="1200" dirty="0" err="1" smtClean="0"/>
            <a:t>universités</a:t>
          </a:r>
          <a:r>
            <a:rPr lang="it-IT" sz="2000" kern="1200" dirty="0" smtClean="0"/>
            <a:t> pour  </a:t>
          </a:r>
          <a:r>
            <a:rPr lang="it-IT" sz="2000" kern="1200" dirty="0" err="1" smtClean="0"/>
            <a:t>améliorer</a:t>
          </a:r>
          <a:r>
            <a:rPr lang="it-IT" sz="2000" kern="1200" dirty="0" smtClean="0"/>
            <a:t> la </a:t>
          </a:r>
          <a:r>
            <a:rPr lang="it-IT" sz="2000" kern="1200" dirty="0" err="1" smtClean="0"/>
            <a:t>qualité</a:t>
          </a:r>
          <a:r>
            <a:rPr lang="it-IT" sz="2000" kern="1200" dirty="0" smtClean="0"/>
            <a:t> de l’offre de </a:t>
          </a:r>
          <a:r>
            <a:rPr lang="it-IT" sz="2000" kern="1200" dirty="0" err="1" smtClean="0"/>
            <a:t>formation</a:t>
          </a:r>
          <a:r>
            <a:rPr lang="it-IT" sz="2000" kern="1200" dirty="0" smtClean="0"/>
            <a:t> et </a:t>
          </a:r>
          <a:r>
            <a:rPr lang="it-IT" sz="2000" kern="1200" dirty="0" err="1" smtClean="0"/>
            <a:t>des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services</a:t>
          </a:r>
          <a:endParaRPr lang="it-IT" sz="2000" kern="1200" dirty="0"/>
        </a:p>
      </dsp:txBody>
      <dsp:txXfrm>
        <a:off x="358022" y="2627508"/>
        <a:ext cx="4607022" cy="745862"/>
      </dsp:txXfrm>
    </dsp:sp>
    <dsp:sp modelId="{104AFBC7-399F-4881-A2FA-FCD9342ADAFE}">
      <dsp:nvSpPr>
        <dsp:cNvPr id="0" name=""/>
        <dsp:cNvSpPr/>
      </dsp:nvSpPr>
      <dsp:spPr>
        <a:xfrm>
          <a:off x="0" y="4279240"/>
          <a:ext cx="669674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4B6E85-69B1-4F54-B2CF-634996E10FE5}">
      <dsp:nvSpPr>
        <dsp:cNvPr id="0" name=""/>
        <dsp:cNvSpPr/>
      </dsp:nvSpPr>
      <dsp:spPr>
        <a:xfrm>
          <a:off x="317673" y="3873043"/>
          <a:ext cx="4687720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Les «Linee Guida»</a:t>
          </a:r>
          <a:endParaRPr lang="it-IT" sz="2000" kern="1200" dirty="0">
            <a:solidFill>
              <a:srgbClr val="FF3300"/>
            </a:solidFill>
          </a:endParaRPr>
        </a:p>
      </dsp:txBody>
      <dsp:txXfrm>
        <a:off x="358022" y="3913392"/>
        <a:ext cx="4607022" cy="74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A2F60-C09F-B64E-8102-F981F68049AF}">
      <dsp:nvSpPr>
        <dsp:cNvPr id="0" name=""/>
        <dsp:cNvSpPr/>
      </dsp:nvSpPr>
      <dsp:spPr>
        <a:xfrm>
          <a:off x="0" y="598239"/>
          <a:ext cx="669674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B6C0AA-43D2-A24A-ADCB-01361E941B62}">
      <dsp:nvSpPr>
        <dsp:cNvPr id="0" name=""/>
        <dsp:cNvSpPr/>
      </dsp:nvSpPr>
      <dsp:spPr>
        <a:xfrm>
          <a:off x="334837" y="37359"/>
          <a:ext cx="4687720" cy="1121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Le </a:t>
          </a:r>
          <a:r>
            <a:rPr lang="it-IT" sz="2000" kern="1200" dirty="0" err="1" smtClean="0"/>
            <a:t>modèle</a:t>
          </a:r>
          <a:r>
            <a:rPr lang="it-IT" sz="2000" kern="1200" dirty="0" smtClean="0"/>
            <a:t> </a:t>
          </a:r>
          <a:r>
            <a:rPr lang="it-IT" sz="2000" kern="1200" dirty="0" err="1" smtClean="0">
              <a:solidFill>
                <a:srgbClr val="FF0000"/>
              </a:solidFill>
            </a:rPr>
            <a:t>médical</a:t>
          </a:r>
          <a:r>
            <a:rPr lang="it-IT" sz="2000" kern="1200" dirty="0" smtClean="0"/>
            <a:t>,  </a:t>
          </a:r>
          <a:r>
            <a:rPr lang="it-IT" sz="2000" kern="1200" dirty="0" err="1" smtClean="0"/>
            <a:t>encore</a:t>
          </a:r>
          <a:r>
            <a:rPr lang="it-IT" sz="2000" kern="1200" dirty="0" smtClean="0"/>
            <a:t> le  </a:t>
          </a:r>
          <a:r>
            <a:rPr lang="it-IT" sz="2000" kern="1200" dirty="0" err="1" smtClean="0"/>
            <a:t>principal</a:t>
          </a:r>
          <a:endParaRPr lang="it-IT" sz="2000" kern="1200" dirty="0"/>
        </a:p>
      </dsp:txBody>
      <dsp:txXfrm>
        <a:off x="389597" y="92119"/>
        <a:ext cx="4578200" cy="1012240"/>
      </dsp:txXfrm>
    </dsp:sp>
    <dsp:sp modelId="{DEF27593-5E8A-174B-A1CE-64D44B8C7FDC}">
      <dsp:nvSpPr>
        <dsp:cNvPr id="0" name=""/>
        <dsp:cNvSpPr/>
      </dsp:nvSpPr>
      <dsp:spPr>
        <a:xfrm>
          <a:off x="0" y="2321919"/>
          <a:ext cx="669674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953A0B-402B-FA46-A02F-02A4A279B6D8}">
      <dsp:nvSpPr>
        <dsp:cNvPr id="0" name=""/>
        <dsp:cNvSpPr/>
      </dsp:nvSpPr>
      <dsp:spPr>
        <a:xfrm>
          <a:off x="432047" y="1728194"/>
          <a:ext cx="4687720" cy="1121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Le </a:t>
          </a:r>
          <a:r>
            <a:rPr lang="it-IT" sz="2000" kern="1200" dirty="0" err="1" smtClean="0"/>
            <a:t>modèle</a:t>
          </a:r>
          <a:r>
            <a:rPr lang="it-IT" sz="2000" kern="1200" dirty="0" smtClean="0"/>
            <a:t> </a:t>
          </a:r>
          <a:r>
            <a:rPr lang="it-IT" sz="2000" kern="1200" dirty="0" smtClean="0">
              <a:solidFill>
                <a:srgbClr val="FF0000"/>
              </a:solidFill>
            </a:rPr>
            <a:t>social, </a:t>
          </a:r>
          <a:r>
            <a:rPr lang="it-IT" sz="2000" kern="1200" dirty="0" err="1" smtClean="0">
              <a:solidFill>
                <a:schemeClr val="bg1"/>
              </a:solidFill>
            </a:rPr>
            <a:t>peu</a:t>
          </a:r>
          <a:r>
            <a:rPr lang="it-IT" sz="2000" kern="1200" dirty="0" smtClean="0">
              <a:solidFill>
                <a:schemeClr val="bg1"/>
              </a:solidFill>
            </a:rPr>
            <a:t> </a:t>
          </a:r>
          <a:r>
            <a:rPr lang="it-IT" sz="2000" kern="1200" dirty="0" err="1" smtClean="0">
              <a:solidFill>
                <a:schemeClr val="bg1"/>
              </a:solidFill>
            </a:rPr>
            <a:t>utilisé</a:t>
          </a:r>
          <a:endParaRPr lang="it-IT" sz="2000" kern="1200" dirty="0">
            <a:solidFill>
              <a:schemeClr val="bg1"/>
            </a:solidFill>
          </a:endParaRPr>
        </a:p>
      </dsp:txBody>
      <dsp:txXfrm>
        <a:off x="486807" y="1782954"/>
        <a:ext cx="4578200" cy="1012240"/>
      </dsp:txXfrm>
    </dsp:sp>
    <dsp:sp modelId="{8D8BC90A-92FB-FA4C-8457-4E7D6B187317}">
      <dsp:nvSpPr>
        <dsp:cNvPr id="0" name=""/>
        <dsp:cNvSpPr/>
      </dsp:nvSpPr>
      <dsp:spPr>
        <a:xfrm>
          <a:off x="0" y="4045600"/>
          <a:ext cx="669674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7E3CFF-1C11-6D46-95A4-2ABDBAFFA213}">
      <dsp:nvSpPr>
        <dsp:cNvPr id="0" name=""/>
        <dsp:cNvSpPr/>
      </dsp:nvSpPr>
      <dsp:spPr>
        <a:xfrm>
          <a:off x="334837" y="3484720"/>
          <a:ext cx="4687720" cy="1121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Les </a:t>
          </a:r>
          <a:r>
            <a:rPr lang="it-IT" sz="2000" kern="1200" dirty="0" err="1" smtClean="0"/>
            <a:t>modèles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du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futur</a:t>
          </a:r>
          <a:r>
            <a:rPr lang="it-IT" sz="2000" kern="1200" dirty="0" smtClean="0"/>
            <a:t>:«</a:t>
          </a:r>
          <a:r>
            <a:rPr lang="it-IT" sz="2000" kern="1200" dirty="0" err="1" smtClean="0">
              <a:solidFill>
                <a:srgbClr val="FF0000"/>
              </a:solidFill>
            </a:rPr>
            <a:t>droit</a:t>
          </a:r>
          <a:r>
            <a:rPr lang="it-IT" sz="2000" kern="1200" dirty="0" smtClean="0">
              <a:solidFill>
                <a:srgbClr val="FF0000"/>
              </a:solidFill>
            </a:rPr>
            <a:t> à l’</a:t>
          </a:r>
          <a:r>
            <a:rPr lang="it-IT" sz="2000" kern="1200" dirty="0" err="1" smtClean="0">
              <a:solidFill>
                <a:srgbClr val="FF0000"/>
              </a:solidFill>
            </a:rPr>
            <a:t>égalité</a:t>
          </a:r>
          <a:r>
            <a:rPr lang="it-IT" sz="2000" kern="1200" dirty="0" smtClean="0">
              <a:solidFill>
                <a:srgbClr val="FF0000"/>
              </a:solidFill>
            </a:rPr>
            <a:t>  </a:t>
          </a:r>
          <a:r>
            <a:rPr lang="it-IT" sz="2000" kern="1200" dirty="0" err="1" smtClean="0">
              <a:solidFill>
                <a:srgbClr val="FF0000"/>
              </a:solidFill>
            </a:rPr>
            <a:t>des</a:t>
          </a:r>
          <a:r>
            <a:rPr lang="it-IT" sz="2000" kern="1200" dirty="0" smtClean="0">
              <a:solidFill>
                <a:srgbClr val="FF0000"/>
              </a:solidFill>
            </a:rPr>
            <a:t> chances</a:t>
          </a:r>
          <a:r>
            <a:rPr lang="it-IT" sz="2000" kern="1200" dirty="0" smtClean="0"/>
            <a:t>» et  «</a:t>
          </a:r>
          <a:r>
            <a:rPr lang="it-IT" sz="2000" i="1" kern="1200" dirty="0" err="1" smtClean="0">
              <a:solidFill>
                <a:srgbClr val="FF0000"/>
              </a:solidFill>
            </a:rPr>
            <a:t>Capability</a:t>
          </a:r>
          <a:r>
            <a:rPr lang="it-IT" sz="2000" i="1" kern="1200" dirty="0" smtClean="0">
              <a:solidFill>
                <a:srgbClr val="FF0000"/>
              </a:solidFill>
            </a:rPr>
            <a:t> </a:t>
          </a:r>
          <a:r>
            <a:rPr lang="it-IT" sz="2000" i="1" kern="1200" dirty="0" err="1" smtClean="0">
              <a:solidFill>
                <a:srgbClr val="FF0000"/>
              </a:solidFill>
            </a:rPr>
            <a:t>Approach</a:t>
          </a:r>
          <a:r>
            <a:rPr lang="it-IT" sz="2000" kern="1200" dirty="0" smtClean="0"/>
            <a:t>» </a:t>
          </a:r>
          <a:endParaRPr lang="it-IT" sz="2000" kern="1200" dirty="0"/>
        </a:p>
      </dsp:txBody>
      <dsp:txXfrm>
        <a:off x="389597" y="3539480"/>
        <a:ext cx="4578200" cy="1012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A2F60-C09F-B64E-8102-F981F68049AF}">
      <dsp:nvSpPr>
        <dsp:cNvPr id="0" name=""/>
        <dsp:cNvSpPr/>
      </dsp:nvSpPr>
      <dsp:spPr>
        <a:xfrm>
          <a:off x="0" y="736996"/>
          <a:ext cx="669674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B6C0AA-43D2-A24A-ADCB-01361E941B62}">
      <dsp:nvSpPr>
        <dsp:cNvPr id="0" name=""/>
        <dsp:cNvSpPr/>
      </dsp:nvSpPr>
      <dsp:spPr>
        <a:xfrm>
          <a:off x="334837" y="57084"/>
          <a:ext cx="4687720" cy="11817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Quelles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sont</a:t>
          </a:r>
          <a:r>
            <a:rPr lang="it-IT" sz="2000" kern="1200" dirty="0" smtClean="0"/>
            <a:t> les </a:t>
          </a:r>
          <a:r>
            <a:rPr lang="it-IT" sz="2000" kern="1200" dirty="0" err="1" smtClean="0"/>
            <a:t>opportunités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effectives</a:t>
          </a:r>
          <a:r>
            <a:rPr lang="it-IT" sz="2000" kern="1200" dirty="0" smtClean="0"/>
            <a:t> </a:t>
          </a:r>
          <a:r>
            <a:rPr lang="it-IT" sz="2000" b="0" i="0" kern="1200" dirty="0" err="1" smtClean="0"/>
            <a:t>perçues</a:t>
          </a:r>
          <a:r>
            <a:rPr lang="it-IT" sz="2000" b="0" i="0" kern="1200" dirty="0" smtClean="0"/>
            <a:t> par les </a:t>
          </a:r>
          <a:r>
            <a:rPr lang="it-IT" sz="2000" b="0" i="0" kern="1200" dirty="0" err="1" smtClean="0"/>
            <a:t>étudiants</a:t>
          </a:r>
          <a:r>
            <a:rPr lang="it-IT" sz="2000" b="0" i="0" kern="1200" dirty="0" smtClean="0"/>
            <a:t> </a:t>
          </a:r>
          <a:r>
            <a:rPr lang="it-IT" sz="2000" b="0" i="0" kern="1200" dirty="0" err="1" smtClean="0"/>
            <a:t>handicapés</a:t>
          </a:r>
          <a:r>
            <a:rPr lang="it-IT" sz="2000" b="0" i="0" kern="1200" dirty="0" smtClean="0"/>
            <a:t> </a:t>
          </a:r>
          <a:r>
            <a:rPr lang="it-IT" sz="2000" b="0" i="0" kern="1200" dirty="0" err="1" smtClean="0"/>
            <a:t>dans</a:t>
          </a:r>
          <a:r>
            <a:rPr lang="it-IT" sz="2000" b="0" i="0" kern="1200" dirty="0" smtClean="0"/>
            <a:t> le milieu </a:t>
          </a:r>
          <a:r>
            <a:rPr lang="it-IT" sz="2000" b="0" i="0" kern="1200" dirty="0" err="1" smtClean="0"/>
            <a:t>académique</a:t>
          </a:r>
          <a:r>
            <a:rPr lang="it-IT" sz="2000" b="0" i="0" kern="1200" dirty="0" smtClean="0"/>
            <a:t>? </a:t>
          </a:r>
          <a:endParaRPr lang="it-IT" sz="2000" kern="1200" dirty="0"/>
        </a:p>
      </dsp:txBody>
      <dsp:txXfrm>
        <a:off x="392525" y="114772"/>
        <a:ext cx="4572344" cy="1066376"/>
      </dsp:txXfrm>
    </dsp:sp>
    <dsp:sp modelId="{DEF27593-5E8A-174B-A1CE-64D44B8C7FDC}">
      <dsp:nvSpPr>
        <dsp:cNvPr id="0" name=""/>
        <dsp:cNvSpPr/>
      </dsp:nvSpPr>
      <dsp:spPr>
        <a:xfrm>
          <a:off x="0" y="2403653"/>
          <a:ext cx="669674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953A0B-402B-FA46-A02F-02A4A279B6D8}">
      <dsp:nvSpPr>
        <dsp:cNvPr id="0" name=""/>
        <dsp:cNvSpPr/>
      </dsp:nvSpPr>
      <dsp:spPr>
        <a:xfrm>
          <a:off x="334837" y="1777396"/>
          <a:ext cx="4723722" cy="112809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Dans</a:t>
          </a:r>
          <a:r>
            <a:rPr lang="it-IT" sz="2000" kern="1200" dirty="0" smtClean="0"/>
            <a:t> quelle </a:t>
          </a:r>
          <a:r>
            <a:rPr lang="it-IT" sz="2000" kern="1200" dirty="0" err="1" smtClean="0"/>
            <a:t>mesure</a:t>
          </a:r>
          <a:r>
            <a:rPr lang="it-IT" sz="2000" kern="1200" dirty="0" smtClean="0"/>
            <a:t> l’</a:t>
          </a:r>
          <a:r>
            <a:rPr lang="it-IT" sz="2000" kern="1200" dirty="0" err="1" smtClean="0"/>
            <a:t>elargissement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ou</a:t>
          </a:r>
          <a:r>
            <a:rPr lang="it-IT" sz="2000" kern="1200" dirty="0" smtClean="0"/>
            <a:t> la </a:t>
          </a:r>
          <a:r>
            <a:rPr lang="it-IT" sz="2000" kern="1200" dirty="0" err="1" smtClean="0"/>
            <a:t>réduction</a:t>
          </a:r>
          <a:r>
            <a:rPr lang="it-IT" sz="2000" kern="1200" dirty="0" smtClean="0"/>
            <a:t> de </a:t>
          </a:r>
          <a:r>
            <a:rPr lang="it-IT" sz="2000" kern="1200" dirty="0" err="1" smtClean="0"/>
            <a:t>ces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opportunités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favorise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ou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emp</a:t>
          </a:r>
          <a:r>
            <a:rPr lang="en-US" sz="2000" kern="1200" dirty="0" smtClean="0"/>
            <a:t>ê</a:t>
          </a:r>
          <a:r>
            <a:rPr lang="it-IT" sz="2000" kern="1200" dirty="0" smtClean="0"/>
            <a:t>che la </a:t>
          </a:r>
          <a:r>
            <a:rPr lang="it-IT" sz="2000" kern="1200" dirty="0" err="1" smtClean="0"/>
            <a:t>construction</a:t>
          </a:r>
          <a:r>
            <a:rPr lang="it-IT" sz="2000" kern="1200" dirty="0" smtClean="0"/>
            <a:t> d’un </a:t>
          </a:r>
          <a:r>
            <a:rPr lang="it-IT" sz="2000" kern="1200" dirty="0" err="1" smtClean="0"/>
            <a:t>projet</a:t>
          </a:r>
          <a:r>
            <a:rPr lang="it-IT" sz="2000" kern="1200" dirty="0" smtClean="0"/>
            <a:t> de vie autonome </a:t>
          </a:r>
          <a:r>
            <a:rPr lang="it-IT" sz="2000" kern="1200" dirty="0" err="1" smtClean="0"/>
            <a:t>et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active</a:t>
          </a:r>
          <a:r>
            <a:rPr lang="it-IT" sz="2000" kern="1200" dirty="0" smtClean="0"/>
            <a:t>?</a:t>
          </a:r>
          <a:endParaRPr lang="it-IT" sz="2000" kern="1200" dirty="0"/>
        </a:p>
      </dsp:txBody>
      <dsp:txXfrm>
        <a:off x="389906" y="1832465"/>
        <a:ext cx="4613584" cy="1017958"/>
      </dsp:txXfrm>
    </dsp:sp>
    <dsp:sp modelId="{8D8BC90A-92FB-FA4C-8457-4E7D6B187317}">
      <dsp:nvSpPr>
        <dsp:cNvPr id="0" name=""/>
        <dsp:cNvSpPr/>
      </dsp:nvSpPr>
      <dsp:spPr>
        <a:xfrm>
          <a:off x="0" y="4126675"/>
          <a:ext cx="669674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7E3CFF-1C11-6D46-95A4-2ABDBAFFA213}">
      <dsp:nvSpPr>
        <dsp:cNvPr id="0" name=""/>
        <dsp:cNvSpPr/>
      </dsp:nvSpPr>
      <dsp:spPr>
        <a:xfrm>
          <a:off x="334837" y="3444053"/>
          <a:ext cx="4687720" cy="11844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Comment</a:t>
          </a:r>
          <a:r>
            <a:rPr lang="it-IT" sz="2000" kern="1200" dirty="0" smtClean="0"/>
            <a:t>  </a:t>
          </a:r>
          <a:r>
            <a:rPr lang="it-IT" sz="2000" kern="1200" dirty="0" err="1" smtClean="0"/>
            <a:t>améliorer</a:t>
          </a:r>
          <a:r>
            <a:rPr lang="it-IT" sz="2000" kern="1200" dirty="0" smtClean="0"/>
            <a:t> l’offre de </a:t>
          </a:r>
          <a:r>
            <a:rPr lang="it-IT" sz="2000" kern="1200" dirty="0" err="1" smtClean="0"/>
            <a:t>services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et</a:t>
          </a:r>
          <a:r>
            <a:rPr lang="it-IT" sz="2000" kern="1200" dirty="0" smtClean="0"/>
            <a:t> de </a:t>
          </a:r>
          <a:r>
            <a:rPr lang="it-IT" sz="2000" kern="1200" dirty="0" err="1" smtClean="0">
              <a:solidFill>
                <a:schemeClr val="bg1"/>
              </a:solidFill>
            </a:rPr>
            <a:t>pratiques</a:t>
          </a:r>
          <a:r>
            <a:rPr lang="it-IT" sz="2000" kern="1200" dirty="0" smtClean="0">
              <a:solidFill>
                <a:schemeClr val="bg1"/>
              </a:solidFill>
            </a:rPr>
            <a:t> </a:t>
          </a:r>
          <a:r>
            <a:rPr lang="it-IT" sz="2000" kern="1200" dirty="0" err="1" smtClean="0">
              <a:solidFill>
                <a:schemeClr val="bg1"/>
              </a:solidFill>
            </a:rPr>
            <a:t>éducatifs</a:t>
          </a:r>
          <a:r>
            <a:rPr lang="it-IT" sz="2000" kern="1200" dirty="0" smtClean="0">
              <a:solidFill>
                <a:schemeClr val="bg1"/>
              </a:solidFill>
            </a:rPr>
            <a:t> de </a:t>
          </a:r>
          <a:r>
            <a:rPr lang="it-IT" sz="2000" kern="1200" dirty="0" smtClean="0"/>
            <a:t>l’</a:t>
          </a:r>
          <a:r>
            <a:rPr lang="it-IT" sz="2000" kern="1200" dirty="0" err="1" smtClean="0"/>
            <a:t>Université</a:t>
          </a:r>
          <a:r>
            <a:rPr lang="it-IT" sz="2000" kern="1200" dirty="0" smtClean="0"/>
            <a:t> de </a:t>
          </a:r>
          <a:r>
            <a:rPr lang="it-IT" sz="2000" kern="1200" dirty="0" err="1" smtClean="0"/>
            <a:t>Turin</a:t>
          </a:r>
          <a:r>
            <a:rPr lang="it-IT" sz="2000" kern="1200" dirty="0" smtClean="0"/>
            <a:t>?</a:t>
          </a:r>
          <a:r>
            <a:rPr lang="it-IT" sz="2000" kern="1200" dirty="0" smtClean="0">
              <a:solidFill>
                <a:srgbClr val="FF0000"/>
              </a:solidFill>
            </a:rPr>
            <a:t> </a:t>
          </a:r>
          <a:endParaRPr lang="it-IT" sz="2000" kern="1200" dirty="0"/>
        </a:p>
      </dsp:txBody>
      <dsp:txXfrm>
        <a:off x="392658" y="3501874"/>
        <a:ext cx="4572078" cy="10688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57CCF-F145-5443-8B00-3E71B1E4C568}">
      <dsp:nvSpPr>
        <dsp:cNvPr id="0" name=""/>
        <dsp:cNvSpPr/>
      </dsp:nvSpPr>
      <dsp:spPr>
        <a:xfrm rot="5400000">
          <a:off x="-188232" y="310608"/>
          <a:ext cx="1254883" cy="8784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u="none" kern="1200" dirty="0"/>
        </a:p>
      </dsp:txBody>
      <dsp:txXfrm rot="-5400000">
        <a:off x="1" y="561584"/>
        <a:ext cx="878418" cy="376465"/>
      </dsp:txXfrm>
    </dsp:sp>
    <dsp:sp modelId="{F1D80EEA-A090-F240-90EF-88BF70B1879F}">
      <dsp:nvSpPr>
        <dsp:cNvPr id="0" name=""/>
        <dsp:cNvSpPr/>
      </dsp:nvSpPr>
      <dsp:spPr>
        <a:xfrm rot="5400000">
          <a:off x="3828261" y="-2944307"/>
          <a:ext cx="1049356" cy="6949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u="none" kern="1200" dirty="0" smtClean="0"/>
            <a:t>79% d’</a:t>
          </a:r>
          <a:r>
            <a:rPr lang="it-IT" sz="2400" u="none" kern="1200" dirty="0" err="1" smtClean="0"/>
            <a:t>étudiants</a:t>
          </a:r>
          <a:r>
            <a:rPr lang="it-IT" sz="2400" u="none" kern="1200" dirty="0" smtClean="0"/>
            <a:t> </a:t>
          </a:r>
          <a:r>
            <a:rPr lang="it-IT" sz="2400" u="none" kern="1200" dirty="0" err="1" smtClean="0"/>
            <a:t>handicapés</a:t>
          </a:r>
          <a:r>
            <a:rPr lang="it-IT" sz="2400" u="none" kern="1200" dirty="0" smtClean="0"/>
            <a:t> </a:t>
          </a:r>
          <a:r>
            <a:rPr lang="it-IT" sz="2400" u="none" kern="1200" dirty="0" err="1" smtClean="0"/>
            <a:t>inscrits</a:t>
          </a:r>
          <a:r>
            <a:rPr lang="it-IT" sz="2400" u="none" kern="1200" dirty="0" smtClean="0"/>
            <a:t> à </a:t>
          </a:r>
          <a:r>
            <a:rPr lang="it-IT" sz="2400" u="none" kern="1200" dirty="0" err="1" smtClean="0"/>
            <a:t>cours</a:t>
          </a:r>
          <a:r>
            <a:rPr lang="it-IT" sz="2400" u="none" kern="1200" dirty="0" smtClean="0"/>
            <a:t> de </a:t>
          </a:r>
          <a:r>
            <a:rPr lang="it-IT" sz="2400" u="none" kern="1200" dirty="0" err="1" smtClean="0"/>
            <a:t>formation</a:t>
          </a:r>
          <a:r>
            <a:rPr lang="it-IT" sz="2400" u="none" kern="1200" dirty="0" smtClean="0"/>
            <a:t> sociale et </a:t>
          </a:r>
          <a:r>
            <a:rPr lang="it-IT" sz="2400" kern="1200" baseline="0" dirty="0" err="1" smtClean="0"/>
            <a:t>humaniste</a:t>
          </a:r>
          <a:r>
            <a:rPr lang="it-IT" sz="2400" u="none" kern="1200" dirty="0" smtClean="0"/>
            <a:t> </a:t>
          </a:r>
          <a:r>
            <a:rPr lang="it-IT" sz="1600" u="none" kern="1200" dirty="0" smtClean="0"/>
            <a:t>(2014)</a:t>
          </a:r>
          <a:endParaRPr lang="it-IT" sz="1600" u="none" kern="1200" dirty="0"/>
        </a:p>
      </dsp:txBody>
      <dsp:txXfrm rot="-5400000">
        <a:off x="878419" y="56760"/>
        <a:ext cx="6897817" cy="946906"/>
      </dsp:txXfrm>
    </dsp:sp>
    <dsp:sp modelId="{E2DD61DD-9C3A-EF43-8BDC-F0FF1C8AA7A9}">
      <dsp:nvSpPr>
        <dsp:cNvPr id="0" name=""/>
        <dsp:cNvSpPr/>
      </dsp:nvSpPr>
      <dsp:spPr>
        <a:xfrm rot="5400000">
          <a:off x="-188232" y="1423079"/>
          <a:ext cx="1254883" cy="8784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u="none" kern="1200" dirty="0"/>
        </a:p>
      </dsp:txBody>
      <dsp:txXfrm rot="-5400000">
        <a:off x="1" y="1674055"/>
        <a:ext cx="878418" cy="376465"/>
      </dsp:txXfrm>
    </dsp:sp>
    <dsp:sp modelId="{40EDBEC4-078B-8349-A8B7-EA3AF7234B81}">
      <dsp:nvSpPr>
        <dsp:cNvPr id="0" name=""/>
        <dsp:cNvSpPr/>
      </dsp:nvSpPr>
      <dsp:spPr>
        <a:xfrm rot="5400000">
          <a:off x="3945102" y="-1831837"/>
          <a:ext cx="815674" cy="6949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just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u="none" kern="1200" dirty="0" err="1" smtClean="0"/>
            <a:t>Retards</a:t>
          </a:r>
          <a:r>
            <a:rPr lang="it-IT" sz="2300" u="none" kern="1200" dirty="0" smtClean="0"/>
            <a:t> </a:t>
          </a:r>
          <a:r>
            <a:rPr lang="it-IT" sz="2300" u="none" kern="1200" dirty="0" err="1" smtClean="0"/>
            <a:t>dans</a:t>
          </a:r>
          <a:r>
            <a:rPr lang="it-IT" sz="2300" u="none" kern="1200" dirty="0" smtClean="0"/>
            <a:t> l’</a:t>
          </a:r>
          <a:r>
            <a:rPr lang="it-IT" sz="2300" u="none" kern="1200" dirty="0" err="1" smtClean="0"/>
            <a:t>accomplissement</a:t>
          </a:r>
          <a:r>
            <a:rPr lang="it-IT" sz="2300" u="none" kern="1200" dirty="0" smtClean="0"/>
            <a:t> </a:t>
          </a:r>
          <a:r>
            <a:rPr lang="it-IT" sz="2300" u="none" kern="1200" dirty="0" err="1" smtClean="0"/>
            <a:t>des</a:t>
          </a:r>
          <a:r>
            <a:rPr lang="it-IT" sz="2300" u="none" kern="1200" dirty="0" smtClean="0"/>
            <a:t> </a:t>
          </a:r>
          <a:r>
            <a:rPr lang="it-IT" sz="2300" u="none" kern="1200" dirty="0" err="1" smtClean="0"/>
            <a:t>parcours</a:t>
          </a:r>
          <a:r>
            <a:rPr lang="it-IT" sz="2300" u="none" kern="1200" dirty="0" smtClean="0"/>
            <a:t> de </a:t>
          </a:r>
          <a:r>
            <a:rPr lang="it-IT" sz="2300" u="none" kern="1200" dirty="0" err="1" smtClean="0"/>
            <a:t>formation</a:t>
          </a:r>
          <a:r>
            <a:rPr lang="it-IT" sz="2300" u="none" kern="1200" dirty="0" smtClean="0"/>
            <a:t> </a:t>
          </a:r>
          <a:endParaRPr lang="it-IT" sz="1600" u="none" kern="1200" dirty="0">
            <a:solidFill>
              <a:srgbClr val="FF0000"/>
            </a:solidFill>
          </a:endParaRPr>
        </a:p>
      </dsp:txBody>
      <dsp:txXfrm rot="-5400000">
        <a:off x="878418" y="1274665"/>
        <a:ext cx="6909224" cy="736038"/>
      </dsp:txXfrm>
    </dsp:sp>
    <dsp:sp modelId="{D4ACF451-B485-3B40-B12A-A60D066FA541}">
      <dsp:nvSpPr>
        <dsp:cNvPr id="0" name=""/>
        <dsp:cNvSpPr/>
      </dsp:nvSpPr>
      <dsp:spPr>
        <a:xfrm rot="5400000">
          <a:off x="-188232" y="2535550"/>
          <a:ext cx="1254883" cy="8784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u="none" kern="1200" dirty="0"/>
        </a:p>
      </dsp:txBody>
      <dsp:txXfrm rot="-5400000">
        <a:off x="1" y="2786526"/>
        <a:ext cx="878418" cy="376465"/>
      </dsp:txXfrm>
    </dsp:sp>
    <dsp:sp modelId="{449A9EA7-7E70-854B-9D67-223D579B92F6}">
      <dsp:nvSpPr>
        <dsp:cNvPr id="0" name=""/>
        <dsp:cNvSpPr/>
      </dsp:nvSpPr>
      <dsp:spPr>
        <a:xfrm rot="5400000">
          <a:off x="3945102" y="-719366"/>
          <a:ext cx="815674" cy="6949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u="none" kern="1200" err="1" smtClean="0">
              <a:solidFill>
                <a:schemeClr val="tx1"/>
              </a:solidFill>
            </a:rPr>
            <a:t>Peu</a:t>
          </a:r>
          <a:r>
            <a:rPr lang="it-IT" sz="2400" u="none" kern="1200" smtClean="0">
              <a:solidFill>
                <a:schemeClr val="tx1"/>
              </a:solidFill>
            </a:rPr>
            <a:t> d’étudiants </a:t>
          </a:r>
          <a:r>
            <a:rPr lang="it-IT" sz="2400" u="none" kern="1200" dirty="0" smtClean="0">
              <a:solidFill>
                <a:schemeClr val="tx1"/>
              </a:solidFill>
            </a:rPr>
            <a:t>qui </a:t>
          </a:r>
          <a:r>
            <a:rPr lang="it-IT" sz="2400" u="none" kern="1200" dirty="0" err="1" smtClean="0">
              <a:solidFill>
                <a:schemeClr val="tx1"/>
              </a:solidFill>
            </a:rPr>
            <a:t>ont</a:t>
          </a:r>
          <a:r>
            <a:rPr lang="it-IT" sz="2400" u="none" kern="1200" dirty="0" smtClean="0">
              <a:solidFill>
                <a:schemeClr val="tx1"/>
              </a:solidFill>
            </a:rPr>
            <a:t> </a:t>
          </a:r>
          <a:r>
            <a:rPr lang="it-IT" sz="2400" u="none" kern="1200" dirty="0" err="1" smtClean="0">
              <a:solidFill>
                <a:schemeClr val="tx1"/>
              </a:solidFill>
            </a:rPr>
            <a:t>atteint</a:t>
          </a:r>
          <a:r>
            <a:rPr lang="it-IT" sz="2400" u="none" kern="1200" dirty="0" smtClean="0">
              <a:solidFill>
                <a:schemeClr val="tx1"/>
              </a:solidFill>
            </a:rPr>
            <a:t> </a:t>
          </a:r>
          <a:r>
            <a:rPr lang="it-IT" sz="2400" u="none" kern="1200" dirty="0" err="1" smtClean="0">
              <a:solidFill>
                <a:schemeClr val="tx1"/>
              </a:solidFill>
            </a:rPr>
            <a:t>leur</a:t>
          </a:r>
          <a:r>
            <a:rPr lang="it-IT" sz="2400" u="none" kern="1200" dirty="0" smtClean="0">
              <a:solidFill>
                <a:schemeClr val="tx1"/>
              </a:solidFill>
            </a:rPr>
            <a:t> </a:t>
          </a:r>
          <a:r>
            <a:rPr lang="it-IT" sz="2400" u="none" kern="1200" dirty="0" err="1" smtClean="0">
              <a:solidFill>
                <a:schemeClr val="tx1"/>
              </a:solidFill>
            </a:rPr>
            <a:t>thèse</a:t>
          </a:r>
          <a:r>
            <a:rPr lang="it-IT" sz="2400" u="none" kern="1200" dirty="0" smtClean="0">
              <a:solidFill>
                <a:schemeClr val="tx1"/>
              </a:solidFill>
            </a:rPr>
            <a:t> de </a:t>
          </a:r>
          <a:r>
            <a:rPr lang="it-IT" sz="2400" u="none" kern="1200" dirty="0" err="1" smtClean="0">
              <a:solidFill>
                <a:schemeClr val="tx1"/>
              </a:solidFill>
            </a:rPr>
            <a:t>doctorat</a:t>
          </a:r>
          <a:r>
            <a:rPr lang="it-IT" sz="2400" u="none" kern="1200" dirty="0" smtClean="0">
              <a:solidFill>
                <a:schemeClr val="tx1"/>
              </a:solidFill>
            </a:rPr>
            <a:t> </a:t>
          </a:r>
          <a:r>
            <a:rPr lang="it-IT" sz="1600" u="none" kern="1200" dirty="0" smtClean="0"/>
            <a:t>(3 </a:t>
          </a:r>
          <a:r>
            <a:rPr lang="it-IT" sz="1600" u="none" kern="1200" dirty="0" err="1" smtClean="0"/>
            <a:t>étudiants</a:t>
          </a:r>
          <a:r>
            <a:rPr lang="it-IT" sz="1600" u="none" kern="1200" dirty="0" smtClean="0"/>
            <a:t> </a:t>
          </a:r>
          <a:r>
            <a:rPr lang="it-IT" sz="1600" u="none" kern="1200" dirty="0" err="1" smtClean="0"/>
            <a:t>handicapés</a:t>
          </a:r>
          <a:r>
            <a:rPr lang="it-IT" sz="1600" u="none" kern="1200" dirty="0" smtClean="0"/>
            <a:t> / 1621 </a:t>
          </a:r>
          <a:r>
            <a:rPr lang="it-IT" sz="1600" u="none" kern="1200" dirty="0" err="1" smtClean="0"/>
            <a:t>étudiants</a:t>
          </a:r>
          <a:r>
            <a:rPr lang="it-IT" sz="1600" u="none" kern="1200" dirty="0" smtClean="0"/>
            <a:t> sans handicap  2010 -2014)</a:t>
          </a:r>
          <a:endParaRPr lang="it-IT" sz="1600" u="none" kern="1200" dirty="0"/>
        </a:p>
      </dsp:txBody>
      <dsp:txXfrm rot="-5400000">
        <a:off x="878418" y="2387136"/>
        <a:ext cx="6909224" cy="736038"/>
      </dsp:txXfrm>
    </dsp:sp>
    <dsp:sp modelId="{BE3AAAA2-E922-3242-B1C6-721E5E2A0FC0}">
      <dsp:nvSpPr>
        <dsp:cNvPr id="0" name=""/>
        <dsp:cNvSpPr/>
      </dsp:nvSpPr>
      <dsp:spPr>
        <a:xfrm rot="5400000">
          <a:off x="-188232" y="3648021"/>
          <a:ext cx="1254883" cy="8784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u="none" kern="1200" dirty="0"/>
        </a:p>
      </dsp:txBody>
      <dsp:txXfrm rot="-5400000">
        <a:off x="1" y="3898997"/>
        <a:ext cx="878418" cy="376465"/>
      </dsp:txXfrm>
    </dsp:sp>
    <dsp:sp modelId="{AEA0CE77-0C35-3445-A624-6FB451821D89}">
      <dsp:nvSpPr>
        <dsp:cNvPr id="0" name=""/>
        <dsp:cNvSpPr/>
      </dsp:nvSpPr>
      <dsp:spPr>
        <a:xfrm rot="5400000">
          <a:off x="3945102" y="393104"/>
          <a:ext cx="815674" cy="6949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u="none" kern="1200" dirty="0" err="1" smtClean="0"/>
            <a:t>Peu</a:t>
          </a:r>
          <a:r>
            <a:rPr lang="it-IT" sz="2400" u="none" kern="1200" dirty="0" smtClean="0"/>
            <a:t> d’</a:t>
          </a:r>
          <a:r>
            <a:rPr lang="it-IT" sz="2400" u="none" kern="1200" dirty="0" err="1" smtClean="0"/>
            <a:t>étudiants</a:t>
          </a:r>
          <a:r>
            <a:rPr lang="it-IT" sz="2400" u="none" kern="1200" dirty="0" smtClean="0"/>
            <a:t> </a:t>
          </a:r>
          <a:r>
            <a:rPr lang="it-IT" sz="2400" u="none" kern="1200" dirty="0" err="1" smtClean="0"/>
            <a:t>inscrits</a:t>
          </a:r>
          <a:r>
            <a:rPr lang="it-IT" sz="2400" u="none" kern="1200" dirty="0" smtClean="0"/>
            <a:t> </a:t>
          </a:r>
          <a:r>
            <a:rPr lang="it-IT" sz="2400" u="none" kern="1200" dirty="0" err="1" smtClean="0"/>
            <a:t>au</a:t>
          </a:r>
          <a:r>
            <a:rPr lang="it-IT" sz="2400" u="none" kern="1200" dirty="0" smtClean="0"/>
            <a:t> </a:t>
          </a:r>
          <a:r>
            <a:rPr lang="it-IT" sz="2400" u="none" kern="1200" dirty="0" err="1" smtClean="0"/>
            <a:t>Programme</a:t>
          </a:r>
          <a:r>
            <a:rPr lang="it-IT" sz="2400" u="none" kern="1200" dirty="0" smtClean="0"/>
            <a:t> Erasmus </a:t>
          </a:r>
          <a:r>
            <a:rPr lang="it-IT" sz="1600" u="none" kern="1200" dirty="0" smtClean="0"/>
            <a:t>(11 </a:t>
          </a:r>
          <a:r>
            <a:rPr lang="it-IT" sz="1600" u="none" kern="1200" dirty="0" err="1" smtClean="0"/>
            <a:t>étudiants</a:t>
          </a:r>
          <a:r>
            <a:rPr lang="it-IT" sz="1600" u="none" kern="1200" dirty="0" smtClean="0"/>
            <a:t> </a:t>
          </a:r>
          <a:r>
            <a:rPr lang="it-IT" sz="1600" u="none" kern="1200" dirty="0" err="1" smtClean="0"/>
            <a:t>handicapés</a:t>
          </a:r>
          <a:r>
            <a:rPr lang="it-IT" sz="1600" u="none" kern="1200" dirty="0" smtClean="0"/>
            <a:t> / 4615 </a:t>
          </a:r>
          <a:r>
            <a:rPr lang="it-IT" sz="1600" u="none" kern="1200" dirty="0" err="1" smtClean="0"/>
            <a:t>étudiants</a:t>
          </a:r>
          <a:r>
            <a:rPr lang="it-IT" sz="1600" u="none" kern="1200" dirty="0" smtClean="0"/>
            <a:t> sans handicap 2010-2014)</a:t>
          </a:r>
          <a:endParaRPr lang="it-IT" sz="1600" u="none" kern="1200" dirty="0"/>
        </a:p>
      </dsp:txBody>
      <dsp:txXfrm rot="-5400000">
        <a:off x="878418" y="3499606"/>
        <a:ext cx="6909224" cy="7360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4888E-A3CD-484D-91AD-064F80FF9E51}">
      <dsp:nvSpPr>
        <dsp:cNvPr id="0" name=""/>
        <dsp:cNvSpPr/>
      </dsp:nvSpPr>
      <dsp:spPr>
        <a:xfrm rot="5400000">
          <a:off x="4090093" y="-903928"/>
          <a:ext cx="3312356" cy="540825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800" kern="1200" dirty="0">
            <a:solidFill>
              <a:schemeClr val="tx1"/>
            </a:solidFill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err="1" smtClean="0">
              <a:solidFill>
                <a:schemeClr val="tx1"/>
              </a:solidFill>
            </a:rPr>
            <a:t>Manque</a:t>
          </a:r>
          <a:r>
            <a:rPr lang="it-IT" sz="2800" kern="1200" dirty="0" smtClean="0">
              <a:solidFill>
                <a:schemeClr val="tx1"/>
              </a:solidFill>
            </a:rPr>
            <a:t> de l’offre d’ </a:t>
          </a:r>
          <a:r>
            <a:rPr lang="it-IT" sz="2800" kern="1200" dirty="0" err="1" smtClean="0">
              <a:solidFill>
                <a:schemeClr val="tx1"/>
              </a:solidFill>
            </a:rPr>
            <a:t>informations</a:t>
          </a:r>
          <a:r>
            <a:rPr lang="it-IT" sz="2800" kern="1200" dirty="0" smtClean="0">
              <a:solidFill>
                <a:schemeClr val="tx1"/>
              </a:solidFill>
            </a:rPr>
            <a:t> par le Service d’</a:t>
          </a:r>
          <a:r>
            <a:rPr lang="it-IT" sz="2800" kern="1200" dirty="0" err="1" smtClean="0">
              <a:solidFill>
                <a:schemeClr val="tx1"/>
              </a:solidFill>
            </a:rPr>
            <a:t>Accueil</a:t>
          </a:r>
          <a:r>
            <a:rPr lang="it-IT" sz="2800" kern="1200" dirty="0" smtClean="0">
              <a:solidFill>
                <a:schemeClr val="tx1"/>
              </a:solidFill>
            </a:rPr>
            <a:t> pendant la </a:t>
          </a:r>
          <a:r>
            <a:rPr lang="it-IT" sz="2800" kern="1200" dirty="0" err="1" smtClean="0">
              <a:solidFill>
                <a:schemeClr val="tx1"/>
              </a:solidFill>
            </a:rPr>
            <a:t>transition</a:t>
          </a:r>
          <a:endParaRPr lang="it-IT" sz="2800" kern="1200" dirty="0">
            <a:solidFill>
              <a:schemeClr val="tx1"/>
            </a:solidFill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err="1" smtClean="0"/>
            <a:t>Mauvais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choix</a:t>
          </a:r>
          <a:r>
            <a:rPr lang="it-IT" sz="2800" kern="1200" dirty="0" smtClean="0"/>
            <a:t> de l’</a:t>
          </a:r>
          <a:r>
            <a:rPr lang="it-IT" sz="2800" kern="1200" dirty="0" err="1" smtClean="0"/>
            <a:t>addresse</a:t>
          </a:r>
          <a:r>
            <a:rPr lang="it-IT" sz="2800" kern="1200" dirty="0" smtClean="0"/>
            <a:t> universitarie par les </a:t>
          </a:r>
          <a:r>
            <a:rPr lang="it-IT" sz="2800" kern="1200" dirty="0" err="1" smtClean="0"/>
            <a:t>étudiants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handicapés</a:t>
          </a:r>
          <a:endParaRPr lang="it-IT" sz="2800" kern="1200" dirty="0"/>
        </a:p>
      </dsp:txBody>
      <dsp:txXfrm rot="-5400000">
        <a:off x="3042143" y="305718"/>
        <a:ext cx="5246560" cy="2988964"/>
      </dsp:txXfrm>
    </dsp:sp>
    <dsp:sp modelId="{C8BE877E-799E-094F-BA56-6926763900D1}">
      <dsp:nvSpPr>
        <dsp:cNvPr id="0" name=""/>
        <dsp:cNvSpPr/>
      </dsp:nvSpPr>
      <dsp:spPr>
        <a:xfrm>
          <a:off x="0" y="0"/>
          <a:ext cx="3042144" cy="359688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err="1" smtClean="0"/>
            <a:t>Orientation</a:t>
          </a:r>
          <a:endParaRPr lang="it-IT" sz="3600" kern="1200" dirty="0"/>
        </a:p>
      </dsp:txBody>
      <dsp:txXfrm>
        <a:off x="148505" y="148505"/>
        <a:ext cx="2745134" cy="3299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FD57184-7820-46F6-942B-FAB49310228E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FE7ACF2-5F7F-4FF3-93ED-0DD6D54F0CF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818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tangolo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ttangolo arrotondato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ttangolo arrotondato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tangolo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tangolo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tangolo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7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83E7-FE9F-4297-8192-DD145D114678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18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CE42E4-D6AE-4A4D-8877-C6B49C1E226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B2BAA-A4A3-4613-9F8B-DFE0BB881AD0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B221-F4FE-46D8-8B06-ECCFEA86B09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B662D-E3AF-45E7-8D17-EFC11C7A0F1D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E13CA-AF51-4B1D-9286-AF8BDAF35E9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23CDE36D-96AB-409C-A255-1ACCD5EEB2C0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1978D4-4268-4245-BCE7-838C511217E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B8CD5182-F7A3-4CA3-8FA7-170DBD9CEC3C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0446CF-68C4-4C64-A516-ADEAA6D7D88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985C8A53-3AE0-4729-8796-9C48679BE14E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37A159-A188-438B-984A-2D4AB06D745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168E01CD-5F1D-42BF-8255-0BCFA6A3784C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0B6AF8-8538-4902-AE6C-3A774E13A30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CCB81E18-15A2-43DC-9C7E-F2F9E13E3F89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951A15-EE2B-42C1-BB46-379EBA391E7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56D0DE21-D9B0-49BC-9B58-48409082CFAD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9795E09-B786-4905-B3A1-A3661939F6E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E0C38292-69DA-4CAD-B180-285B6B079582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E3AC55-B5FC-4F52-BA38-118B5EE80A9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D27D548B-1B8D-4DBB-860D-A864EF0922B3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B56663-0B64-436A-9C00-754147676D0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F6CBB-4CFC-4172-83DC-78BB681B39BF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5E998-2C45-4F5D-AAD3-D67F5337C70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3F564A25-9A21-4D05-A1F1-CD2332425036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5A99DD-8EA0-44C3-A5AB-F48B3289E01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63E1A9B5-8ED4-41C1-B1BD-1C1FE54584D0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91D8D20-EB26-4AF1-B34C-22E34AF0E89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8F744F9B-4048-4323-B8C9-E6D29FC5F871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9B716B-D56D-4782-8410-5B45103C42F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98C4-DCE0-4080-A467-96F5C44DD75F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E037-2954-4BFE-9C15-BB36324338F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FF038-DF09-443E-8EA3-90C2C9D2E960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2A740-D659-40CD-913D-BEE37CE6F8E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0573B4-16F5-4D9C-8AA5-BB8D02BFBA69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8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5147D8-567C-4A5B-B04E-6C05BEEEF02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9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4854-47B5-4CD1-99FB-C7F8B9D933BA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B9AB-EBCE-42F6-B9B2-2A61098027A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8BE2-D300-4215-97FA-ED432B43DBAE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31AC-1130-4B73-8203-49488C66851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B533-4377-40AB-A5D3-330E20E842E1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5B2B-1830-48FD-B69B-ED51DDB8B89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98249-4A24-4131-A8E1-B43E81359D49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274C0-3777-401A-ADA7-DA9056A603F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ttango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ttango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Segnaposto tito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40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0A23B4-9F3C-453F-8CE0-39C288E6925D}" type="datetimeFigureOut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35B4E-92F4-4C7D-9F38-5057B7FF886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4" r:id="rId2"/>
    <p:sldLayoutId id="2147483775" r:id="rId3"/>
    <p:sldLayoutId id="2147483776" r:id="rId4"/>
    <p:sldLayoutId id="2147483783" r:id="rId5"/>
    <p:sldLayoutId id="2147483784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331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EF8C156-B516-454F-ABAE-0314857607DC}" type="datetime1">
              <a:rPr lang="it-IT"/>
              <a:pPr>
                <a:defRPr/>
              </a:pPr>
              <a:t>14/09/15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DB517EC-8745-4211-82D4-17FD01FC681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285750" y="2214563"/>
            <a:ext cx="8686800" cy="1470025"/>
          </a:xfrm>
        </p:spPr>
        <p:txBody>
          <a:bodyPr/>
          <a:lstStyle/>
          <a:p>
            <a:r>
              <a:rPr lang="it-IT" sz="4000" dirty="0" smtClean="0">
                <a:latin typeface="Georgia" pitchFamily="18" charset="0"/>
                <a:cs typeface="Tahoma" pitchFamily="34" charset="0"/>
              </a:rPr>
              <a:t>Handicap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et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enseignement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supérieur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: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inclusion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à l’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université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pour la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citoyenneté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active</a:t>
            </a:r>
            <a:endParaRPr lang="it-IT" sz="4000" dirty="0" smtClean="0">
              <a:latin typeface="Georgia" pitchFamily="18" charset="0"/>
              <a:cs typeface="Tahoma" pitchFamily="34" charset="0"/>
            </a:endParaRP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588224" cy="1944216"/>
          </a:xfrm>
        </p:spPr>
        <p:txBody>
          <a:bodyPr/>
          <a:lstStyle/>
          <a:p>
            <a:pPr marL="63500"/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Marisa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Pavone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, Full Professor en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Éducation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Spéciale</a:t>
            </a:r>
            <a:r>
              <a:rPr lang="en-US" sz="1800" b="1" dirty="0" smtClean="0">
                <a:solidFill>
                  <a:schemeClr val="tx1"/>
                </a:solidFill>
                <a:cs typeface="Tahoma" pitchFamily="34" charset="0"/>
              </a:rPr>
              <a:t>–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Université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 de Turin,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Italie</a:t>
            </a:r>
            <a:endParaRPr lang="it-IT" sz="1800" dirty="0" smtClean="0">
              <a:cs typeface="Tahoma" pitchFamily="34" charset="0"/>
            </a:endParaRPr>
          </a:p>
          <a:p>
            <a:pPr marL="63500"/>
            <a:endParaRPr lang="it-IT" sz="1800" dirty="0" smtClean="0">
              <a:cs typeface="Tahoma" pitchFamily="34" charset="0"/>
            </a:endParaRPr>
          </a:p>
          <a:p>
            <a:pPr marL="63500"/>
            <a:r>
              <a:rPr lang="it-IT" sz="1800" dirty="0" smtClean="0">
                <a:solidFill>
                  <a:schemeClr val="tx1"/>
                </a:solidFill>
                <a:cs typeface="Tahoma" pitchFamily="34" charset="0"/>
              </a:rPr>
              <a:t>Rosa </a:t>
            </a:r>
            <a:r>
              <a:rPr lang="it-IT" sz="1800" dirty="0" err="1" smtClean="0">
                <a:solidFill>
                  <a:schemeClr val="tx1"/>
                </a:solidFill>
                <a:cs typeface="Tahoma" pitchFamily="34" charset="0"/>
              </a:rPr>
              <a:t>Bellacicco</a:t>
            </a:r>
            <a:r>
              <a:rPr lang="it-IT" sz="1800" dirty="0" smtClean="0">
                <a:solidFill>
                  <a:schemeClr val="tx1"/>
                </a:solidFill>
                <a:cs typeface="Tahoma" pitchFamily="34" charset="0"/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  <a:cs typeface="Tahoma" pitchFamily="34" charset="0"/>
              </a:rPr>
              <a:t>Doctorat</a:t>
            </a:r>
            <a:r>
              <a:rPr lang="it-IT" sz="1800" dirty="0" smtClean="0">
                <a:solidFill>
                  <a:schemeClr val="tx1"/>
                </a:solidFill>
                <a:cs typeface="Tahoma" pitchFamily="34" charset="0"/>
              </a:rPr>
              <a:t> en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Éducation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cs typeface="Tahoma" pitchFamily="34" charset="0"/>
              </a:rPr>
              <a:t>Spéciale</a:t>
            </a:r>
            <a:r>
              <a:rPr lang="en-US" sz="1800" b="1" dirty="0" smtClean="0">
                <a:solidFill>
                  <a:schemeClr val="tx1"/>
                </a:solidFill>
                <a:cs typeface="Tahoma" pitchFamily="34" charset="0"/>
              </a:rPr>
              <a:t>–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Université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 de Turin,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Italie</a:t>
            </a:r>
            <a:endParaRPr lang="en-US" sz="1800" dirty="0" smtClean="0">
              <a:solidFill>
                <a:schemeClr val="tx1"/>
              </a:solidFill>
              <a:cs typeface="Tahoma" pitchFamily="34" charset="0"/>
            </a:endParaRPr>
          </a:p>
          <a:p>
            <a:pPr marL="63500"/>
            <a:endParaRPr lang="en-US" sz="1800" dirty="0" smtClean="0">
              <a:solidFill>
                <a:schemeClr val="tx1"/>
              </a:solidFill>
              <a:cs typeface="Tahoma" pitchFamily="34" charset="0"/>
            </a:endParaRPr>
          </a:p>
          <a:p>
            <a:pPr marL="63500"/>
            <a:r>
              <a:rPr lang="en-US" sz="1800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                            </a:t>
            </a:r>
            <a:endParaRPr lang="it-IT" sz="1800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627784" y="188640"/>
            <a:ext cx="6516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/>
              <a:t>4ème </a:t>
            </a:r>
            <a:r>
              <a:rPr lang="it-IT" sz="2000" b="1" dirty="0" err="1"/>
              <a:t>conférence</a:t>
            </a:r>
            <a:r>
              <a:rPr lang="it-IT" sz="2000" b="1" dirty="0"/>
              <a:t> </a:t>
            </a:r>
            <a:r>
              <a:rPr lang="it-IT" sz="2000" b="1" dirty="0" err="1"/>
              <a:t>internationale</a:t>
            </a:r>
            <a:r>
              <a:rPr lang="it-IT" sz="2000" b="1" dirty="0"/>
              <a:t> </a:t>
            </a:r>
            <a:r>
              <a:rPr lang="it-IT" sz="2000" b="1" dirty="0" err="1"/>
              <a:t>annuelle</a:t>
            </a:r>
            <a:r>
              <a:rPr lang="it-IT" sz="2000" b="1" dirty="0"/>
              <a:t> d'ALTER, </a:t>
            </a:r>
            <a:r>
              <a:rPr lang="it-IT" sz="2000" b="1" dirty="0" smtClean="0"/>
              <a:t> </a:t>
            </a:r>
            <a:r>
              <a:rPr lang="it-IT" sz="2000" b="1" dirty="0"/>
              <a:t>2015 Paris</a:t>
            </a:r>
            <a:r>
              <a:rPr lang="it-IT" b="1" dirty="0"/>
              <a:t> 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066684" y="4885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288" y="620713"/>
            <a:ext cx="4211637" cy="746125"/>
          </a:xfrm>
        </p:spPr>
        <p:txBody>
          <a:bodyPr/>
          <a:lstStyle/>
          <a:p>
            <a:pPr marL="44450">
              <a:defRPr/>
            </a:pPr>
            <a:r>
              <a:rPr lang="en-GB" sz="2400" dirty="0" smtClean="0">
                <a:solidFill>
                  <a:srgbClr val="2B4A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La </a:t>
            </a:r>
            <a:r>
              <a:rPr lang="en-GB" sz="2400" dirty="0" err="1" smtClean="0">
                <a:solidFill>
                  <a:srgbClr val="2B4A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collecte</a:t>
            </a:r>
            <a:r>
              <a:rPr lang="en-GB" sz="2400" dirty="0" smtClean="0">
                <a:solidFill>
                  <a:srgbClr val="2B4A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 de </a:t>
            </a:r>
            <a:r>
              <a:rPr lang="en-GB" sz="2400" dirty="0" err="1" smtClean="0">
                <a:solidFill>
                  <a:srgbClr val="2B4A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données</a:t>
            </a:r>
            <a:endParaRPr lang="en-GB" sz="2400" u="sng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932041" y="981075"/>
            <a:ext cx="4211960" cy="457200"/>
          </a:xfrm>
        </p:spPr>
        <p:txBody>
          <a:bodyPr/>
          <a:lstStyle/>
          <a:p>
            <a:pPr marL="44450">
              <a:defRPr/>
            </a:pPr>
            <a:r>
              <a:rPr lang="it-IT" sz="1600" dirty="0" err="1" smtClean="0">
                <a:solidFill>
                  <a:srgbClr val="3F3F3F"/>
                </a:solidFill>
              </a:rPr>
              <a:t>Échantillon</a:t>
            </a:r>
            <a:r>
              <a:rPr lang="it-IT" sz="1600" dirty="0" smtClean="0">
                <a:solidFill>
                  <a:srgbClr val="3F3F3F"/>
                </a:solidFill>
              </a:rPr>
              <a:t> </a:t>
            </a:r>
            <a:r>
              <a:rPr lang="it-IT" sz="1600" dirty="0" err="1" smtClean="0">
                <a:solidFill>
                  <a:srgbClr val="3F3F3F"/>
                </a:solidFill>
              </a:rPr>
              <a:t>des</a:t>
            </a:r>
            <a:r>
              <a:rPr lang="it-IT" sz="1600" dirty="0" smtClean="0">
                <a:solidFill>
                  <a:srgbClr val="3F3F3F"/>
                </a:solidFill>
              </a:rPr>
              <a:t> </a:t>
            </a:r>
            <a:r>
              <a:rPr lang="it-IT" sz="1600" dirty="0" err="1" smtClean="0">
                <a:solidFill>
                  <a:srgbClr val="3F3F3F"/>
                </a:solidFill>
              </a:rPr>
              <a:t>étudiants</a:t>
            </a:r>
            <a:r>
              <a:rPr lang="it-IT" sz="1600" dirty="0" smtClean="0">
                <a:solidFill>
                  <a:srgbClr val="3F3F3F"/>
                </a:solidFill>
              </a:rPr>
              <a:t> </a:t>
            </a:r>
            <a:r>
              <a:rPr lang="it-IT" sz="1600" dirty="0" err="1" smtClean="0">
                <a:solidFill>
                  <a:srgbClr val="3F3F3F"/>
                </a:solidFill>
              </a:rPr>
              <a:t>handicapés</a:t>
            </a:r>
            <a:endParaRPr lang="it-IT" sz="1600" dirty="0" smtClean="0">
              <a:solidFill>
                <a:srgbClr val="3F3F3F"/>
              </a:solidFill>
            </a:endParaRPr>
          </a:p>
        </p:txBody>
      </p:sp>
      <p:sp>
        <p:nvSpPr>
          <p:cNvPr id="33795" name="Segnaposto contenuto 2"/>
          <p:cNvSpPr>
            <a:spLocks noGrp="1"/>
          </p:cNvSpPr>
          <p:nvPr>
            <p:ph sz="quarter" idx="2"/>
          </p:nvPr>
        </p:nvSpPr>
        <p:spPr>
          <a:xfrm>
            <a:off x="179388" y="1700212"/>
            <a:ext cx="4041775" cy="4825131"/>
          </a:xfrm>
        </p:spPr>
        <p:txBody>
          <a:bodyPr/>
          <a:lstStyle/>
          <a:p>
            <a:pPr algn="just" eaLnBrk="1" hangingPunct="1">
              <a:spcBef>
                <a:spcPts val="1000"/>
              </a:spcBef>
            </a:pPr>
            <a:r>
              <a:rPr lang="fr-FR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Analyse de données quantitatives (</a:t>
            </a:r>
            <a:r>
              <a:rPr lang="it-IT" dirty="0" err="1" smtClean="0"/>
              <a:t>sources</a:t>
            </a:r>
            <a:r>
              <a:rPr lang="it-IT" dirty="0" smtClean="0"/>
              <a:t> </a:t>
            </a:r>
            <a:r>
              <a:rPr lang="it-IT" dirty="0" err="1" smtClean="0"/>
              <a:t>administratives</a:t>
            </a:r>
            <a:r>
              <a:rPr lang="it-IT" dirty="0" smtClean="0"/>
              <a:t> </a:t>
            </a:r>
            <a:r>
              <a:rPr lang="fr-FR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de l'Université</a:t>
            </a:r>
            <a:r>
              <a:rPr lang="en-GB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)</a:t>
            </a:r>
          </a:p>
          <a:p>
            <a:pPr algn="just" eaLnBrk="1" hangingPunct="1">
              <a:spcBef>
                <a:spcPts val="1000"/>
              </a:spcBef>
            </a:pPr>
            <a:r>
              <a:rPr lang="fr-FR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Entretiens</a:t>
            </a:r>
            <a:r>
              <a:rPr lang="fr-FR" u="sng" dirty="0" smtClean="0">
                <a:cs typeface="Times New Roman" pitchFamily="18" charset="0"/>
                <a:sym typeface="Wingdings" pitchFamily="2" charset="2"/>
              </a:rPr>
              <a:t> semi-structurés </a:t>
            </a:r>
            <a:r>
              <a:rPr lang="fr-FR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aux professeurs </a:t>
            </a:r>
            <a:r>
              <a:rPr lang="en-GB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(13)</a:t>
            </a:r>
          </a:p>
          <a:p>
            <a:pPr algn="just" eaLnBrk="1" hangingPunct="1">
              <a:spcBef>
                <a:spcPts val="1000"/>
              </a:spcBef>
            </a:pPr>
            <a:r>
              <a:rPr lang="fr-FR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Entretiens </a:t>
            </a:r>
            <a:r>
              <a:rPr lang="fr-FR" u="sng" dirty="0" smtClean="0">
                <a:cs typeface="Times New Roman" pitchFamily="18" charset="0"/>
                <a:sym typeface="Wingdings" pitchFamily="2" charset="2"/>
              </a:rPr>
              <a:t>semi-structurés </a:t>
            </a:r>
            <a:r>
              <a:rPr lang="en-GB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aux personnel de </a:t>
            </a:r>
            <a:r>
              <a:rPr lang="en-GB" u="sng" dirty="0" err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l’administration</a:t>
            </a:r>
            <a:r>
              <a:rPr lang="en-GB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 (TA) (15)</a:t>
            </a:r>
          </a:p>
          <a:p>
            <a:pPr algn="just" eaLnBrk="1" hangingPunct="1">
              <a:spcBef>
                <a:spcPts val="1000"/>
              </a:spcBef>
            </a:pPr>
            <a:r>
              <a:rPr lang="en-GB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Focus group </a:t>
            </a:r>
            <a:r>
              <a:rPr lang="en-GB" u="sng" dirty="0" err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structurés</a:t>
            </a:r>
            <a:r>
              <a:rPr lang="en-GB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 avec </a:t>
            </a:r>
            <a:r>
              <a:rPr lang="en-GB" u="sng" dirty="0" err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étudiants</a:t>
            </a:r>
            <a:r>
              <a:rPr lang="en-GB" u="sng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GB" u="sng" dirty="0" err="1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handicapés</a:t>
            </a:r>
            <a:endParaRPr lang="en-GB" dirty="0" smtClean="0"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it-IT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6727"/>
              </p:ext>
            </p:extLst>
          </p:nvPr>
        </p:nvGraphicFramePr>
        <p:xfrm>
          <a:off x="4786314" y="1702395"/>
          <a:ext cx="4282378" cy="49424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43076"/>
                <a:gridCol w="1839302"/>
              </a:tblGrid>
              <a:tr h="481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it-IT" sz="1500" dirty="0" err="1" smtClean="0"/>
                        <a:t>tudiants</a:t>
                      </a:r>
                      <a:r>
                        <a:rPr lang="it-IT" sz="1500" dirty="0" smtClean="0"/>
                        <a:t> </a:t>
                      </a:r>
                      <a:r>
                        <a:rPr lang="it-IT" sz="1500" dirty="0" err="1" smtClean="0"/>
                        <a:t>handicapés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smtClean="0"/>
                        <a:t>N. 38</a:t>
                      </a:r>
                      <a:endParaRPr lang="it-IT" sz="1500" dirty="0"/>
                    </a:p>
                  </a:txBody>
                  <a:tcPr/>
                </a:tc>
              </a:tr>
              <a:tr h="481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Â</a:t>
                      </a:r>
                      <a:r>
                        <a:rPr lang="it-IT" sz="1400" smtClean="0"/>
                        <a:t>ge moyen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smtClean="0"/>
                        <a:t>32,6</a:t>
                      </a:r>
                      <a:endParaRPr lang="it-IT" sz="1400" dirty="0"/>
                    </a:p>
                  </a:txBody>
                  <a:tcPr/>
                </a:tc>
              </a:tr>
              <a:tr h="481646">
                <a:tc>
                  <a:txBody>
                    <a:bodyPr/>
                    <a:lstStyle/>
                    <a:p>
                      <a:r>
                        <a:rPr lang="it-IT" sz="1400" smtClean="0"/>
                        <a:t>Genre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smtClean="0"/>
                        <a:t>21 femmes </a:t>
                      </a:r>
                    </a:p>
                    <a:p>
                      <a:r>
                        <a:rPr lang="it-IT" sz="1400" smtClean="0"/>
                        <a:t>17 hommes</a:t>
                      </a:r>
                      <a:endParaRPr lang="it-IT" sz="1400" dirty="0"/>
                    </a:p>
                  </a:txBody>
                  <a:tcPr/>
                </a:tc>
              </a:tr>
              <a:tr h="1068858"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Type</a:t>
                      </a:r>
                      <a:r>
                        <a:rPr lang="it-IT" sz="1400" dirty="0" smtClean="0"/>
                        <a:t> de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/>
                        <a:t>handicap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12  </a:t>
                      </a:r>
                      <a:r>
                        <a:rPr lang="it-IT" sz="1400" dirty="0" err="1" smtClean="0"/>
                        <a:t>handicaps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moteur</a:t>
                      </a:r>
                      <a:endParaRPr lang="it-IT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10 </a:t>
                      </a:r>
                      <a:r>
                        <a:rPr lang="it-IT" sz="1400" dirty="0" err="1" smtClean="0"/>
                        <a:t>déficience</a:t>
                      </a:r>
                      <a:r>
                        <a:rPr lang="it-IT" sz="1400" baseline="0" dirty="0" smtClean="0"/>
                        <a:t> s </a:t>
                      </a:r>
                      <a:r>
                        <a:rPr lang="it-IT" sz="1400" baseline="0" dirty="0" err="1" smtClean="0"/>
                        <a:t>visuelles</a:t>
                      </a:r>
                      <a:endParaRPr lang="it-IT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8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baseline="0" dirty="0" err="1" smtClean="0"/>
                        <a:t>déficiences</a:t>
                      </a:r>
                      <a:r>
                        <a:rPr lang="it-IT" sz="1400" baseline="0" dirty="0" smtClean="0"/>
                        <a:t>  </a:t>
                      </a:r>
                      <a:r>
                        <a:rPr lang="it-IT" sz="1400" baseline="0" dirty="0" err="1" smtClean="0"/>
                        <a:t>auditives</a:t>
                      </a:r>
                      <a:endParaRPr lang="it-IT" sz="1400" baseline="0" dirty="0" smtClean="0"/>
                    </a:p>
                    <a:p>
                      <a:r>
                        <a:rPr lang="it-IT" sz="1400" baseline="0" dirty="0" smtClean="0"/>
                        <a:t>8 </a:t>
                      </a:r>
                      <a:r>
                        <a:rPr lang="it-IT" sz="1400" baseline="0" dirty="0" err="1" smtClean="0"/>
                        <a:t>troubles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baseline="0" dirty="0" err="1" smtClean="0"/>
                        <a:t>psychiatriques</a:t>
                      </a:r>
                      <a:r>
                        <a:rPr lang="it-IT" sz="1400" baseline="0" dirty="0" smtClean="0"/>
                        <a:t> </a:t>
                      </a:r>
                      <a:endParaRPr lang="it-IT" sz="1400" dirty="0"/>
                    </a:p>
                  </a:txBody>
                  <a:tcPr/>
                </a:tc>
              </a:tr>
              <a:tr h="1068858">
                <a:tc>
                  <a:txBody>
                    <a:bodyPr/>
                    <a:lstStyle/>
                    <a:p>
                      <a:r>
                        <a:rPr lang="it-IT" sz="1400" smtClean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it-IT" sz="1400" smtClean="0">
                          <a:solidFill>
                            <a:schemeClr val="tx1"/>
                          </a:solidFill>
                        </a:rPr>
                        <a:t>Secteur</a:t>
                      </a:r>
                      <a:r>
                        <a:rPr lang="it-IT" sz="1400" baseline="0" smtClean="0">
                          <a:solidFill>
                            <a:schemeClr val="tx1"/>
                          </a:solidFill>
                        </a:rPr>
                        <a:t> d’études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14 social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11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baseline="0" dirty="0" err="1" smtClean="0"/>
                        <a:t>humaniste</a:t>
                      </a:r>
                      <a:endParaRPr lang="it-IT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/>
                        <a:t>7 </a:t>
                      </a:r>
                      <a:r>
                        <a:rPr lang="it-IT" sz="1400" baseline="0" dirty="0" err="1" smtClean="0"/>
                        <a:t>scientifique</a:t>
                      </a:r>
                      <a:endParaRPr lang="it-IT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</a:rPr>
                        <a:t>sanitaire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810">
                <a:tc>
                  <a:txBody>
                    <a:bodyPr/>
                    <a:lstStyle/>
                    <a:p>
                      <a:r>
                        <a:rPr lang="it-IT" sz="1400" smtClean="0">
                          <a:solidFill>
                            <a:schemeClr val="tx1"/>
                          </a:solidFill>
                        </a:rPr>
                        <a:t> Type de cours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it-IT" sz="1400" dirty="0" err="1" smtClean="0">
                          <a:solidFill>
                            <a:schemeClr val="tx1"/>
                          </a:solidFill>
                        </a:rPr>
                        <a:t>licence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kumimoji="0" lang="it-IT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master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3995936" y="4509120"/>
            <a:ext cx="648072" cy="5760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846137"/>
          </a:xfrm>
        </p:spPr>
        <p:txBody>
          <a:bodyPr/>
          <a:lstStyle/>
          <a:p>
            <a:r>
              <a:rPr lang="it-IT" sz="3200" b="1" dirty="0" err="1" smtClean="0">
                <a:latin typeface="Georgia" pitchFamily="18" charset="0"/>
              </a:rPr>
              <a:t>Points</a:t>
            </a:r>
            <a:r>
              <a:rPr lang="it-IT" sz="3200" b="1" dirty="0" smtClean="0">
                <a:latin typeface="Georgia" pitchFamily="18" charset="0"/>
              </a:rPr>
              <a:t> </a:t>
            </a:r>
            <a:r>
              <a:rPr lang="it-IT" sz="3200" b="1" dirty="0" err="1" smtClean="0">
                <a:latin typeface="Georgia" pitchFamily="18" charset="0"/>
              </a:rPr>
              <a:t>forts</a:t>
            </a:r>
            <a:r>
              <a:rPr lang="it-IT" sz="3200" b="1" dirty="0" smtClean="0">
                <a:latin typeface="Georgia" pitchFamily="18" charset="0"/>
              </a:rPr>
              <a:t> de l’</a:t>
            </a:r>
            <a:r>
              <a:rPr lang="it-IT" sz="3200" b="1" dirty="0" err="1" smtClean="0">
                <a:latin typeface="Georgia" pitchFamily="18" charset="0"/>
              </a:rPr>
              <a:t>université</a:t>
            </a:r>
            <a:r>
              <a:rPr lang="it-IT" sz="3600" b="1" dirty="0" smtClean="0">
                <a:latin typeface="Georgia" pitchFamily="18" charset="0"/>
              </a:rPr>
              <a:t>: </a:t>
            </a:r>
            <a:r>
              <a:rPr lang="it-IT" sz="2400" b="1" dirty="0" smtClean="0">
                <a:latin typeface="Georgia" pitchFamily="18" charset="0"/>
              </a:rPr>
              <a:t>les </a:t>
            </a:r>
            <a:r>
              <a:rPr lang="it-IT" sz="2400" b="1" dirty="0" err="1" smtClean="0">
                <a:latin typeface="Georgia" pitchFamily="18" charset="0"/>
              </a:rPr>
              <a:t>données</a:t>
            </a:r>
            <a:r>
              <a:rPr lang="it-IT" sz="2400" b="1" dirty="0" smtClean="0">
                <a:latin typeface="Georgia" pitchFamily="18" charset="0"/>
              </a:rPr>
              <a:t> </a:t>
            </a:r>
            <a:r>
              <a:rPr lang="it-IT" sz="2400" b="1" dirty="0" err="1" smtClean="0">
                <a:latin typeface="Georgia" pitchFamily="18" charset="0"/>
              </a:rPr>
              <a:t>quantitatives</a:t>
            </a:r>
            <a:endParaRPr lang="it-IT" sz="2400" b="1" dirty="0" smtClean="0">
              <a:latin typeface="Georgia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60032" y="3573462"/>
            <a:ext cx="4176465" cy="575618"/>
          </a:xfrm>
        </p:spPr>
        <p:txBody>
          <a:bodyPr/>
          <a:lstStyle/>
          <a:p>
            <a:pPr marL="44450" algn="just">
              <a:defRPr/>
            </a:pPr>
            <a:r>
              <a:rPr lang="en-US" sz="1100" dirty="0" smtClean="0">
                <a:solidFill>
                  <a:srgbClr val="3F3F3F"/>
                </a:solidFill>
                <a:latin typeface="Verdana" pitchFamily="34" charset="0"/>
              </a:rPr>
              <a:t>Augmentation des </a:t>
            </a:r>
            <a:r>
              <a:rPr lang="en-US" sz="1100" dirty="0" err="1" smtClean="0">
                <a:solidFill>
                  <a:srgbClr val="3F3F3F"/>
                </a:solidFill>
                <a:latin typeface="Verdana" pitchFamily="34" charset="0"/>
              </a:rPr>
              <a:t>étudiants</a:t>
            </a:r>
            <a:r>
              <a:rPr lang="en-US" sz="1100" dirty="0" smtClean="0">
                <a:solidFill>
                  <a:srgbClr val="3F3F3F"/>
                </a:solidFill>
                <a:latin typeface="Verdana" pitchFamily="34" charset="0"/>
              </a:rPr>
              <a:t> </a:t>
            </a:r>
            <a:r>
              <a:rPr lang="en-US" sz="1100" dirty="0" err="1" smtClean="0">
                <a:solidFill>
                  <a:srgbClr val="3F3F3F"/>
                </a:solidFill>
                <a:latin typeface="Verdana" pitchFamily="34" charset="0"/>
              </a:rPr>
              <a:t>déclarant</a:t>
            </a:r>
            <a:r>
              <a:rPr lang="en-US" sz="1100" dirty="0" smtClean="0">
                <a:solidFill>
                  <a:srgbClr val="3F3F3F"/>
                </a:solidFill>
                <a:latin typeface="Verdana" pitchFamily="34" charset="0"/>
              </a:rPr>
              <a:t> </a:t>
            </a:r>
            <a:r>
              <a:rPr lang="en-US" sz="1100" dirty="0" err="1" smtClean="0">
                <a:solidFill>
                  <a:srgbClr val="3F3F3F"/>
                </a:solidFill>
                <a:latin typeface="Verdana" pitchFamily="34" charset="0"/>
              </a:rPr>
              <a:t>leurs</a:t>
            </a:r>
            <a:r>
              <a:rPr lang="en-US" sz="1100" dirty="0" smtClean="0">
                <a:solidFill>
                  <a:srgbClr val="3F3F3F"/>
                </a:solidFill>
                <a:latin typeface="Verdana" pitchFamily="34" charset="0"/>
              </a:rPr>
              <a:t> </a:t>
            </a:r>
            <a:r>
              <a:rPr lang="en-US" sz="1100" dirty="0" err="1" smtClean="0">
                <a:solidFill>
                  <a:srgbClr val="3F3F3F"/>
                </a:solidFill>
                <a:latin typeface="Verdana" pitchFamily="34" charset="0"/>
              </a:rPr>
              <a:t>besoins</a:t>
            </a:r>
            <a:r>
              <a:rPr lang="en-US" sz="1100" dirty="0" smtClean="0">
                <a:solidFill>
                  <a:srgbClr val="3F3F3F"/>
                </a:solidFill>
                <a:latin typeface="Verdana" pitchFamily="34" charset="0"/>
              </a:rPr>
              <a:t> au Service </a:t>
            </a:r>
            <a:r>
              <a:rPr lang="en-US" sz="1100" dirty="0" err="1" smtClean="0">
                <a:solidFill>
                  <a:srgbClr val="3F3F3F"/>
                </a:solidFill>
                <a:latin typeface="Verdana" pitchFamily="34" charset="0"/>
              </a:rPr>
              <a:t>d’Accueil</a:t>
            </a:r>
            <a:r>
              <a:rPr lang="en-US" sz="1100" dirty="0" smtClean="0">
                <a:solidFill>
                  <a:srgbClr val="3F3F3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932040" y="6426200"/>
            <a:ext cx="4104456" cy="431800"/>
          </a:xfrm>
        </p:spPr>
        <p:txBody>
          <a:bodyPr/>
          <a:lstStyle/>
          <a:p>
            <a:pPr marL="44450" algn="just">
              <a:lnSpc>
                <a:spcPct val="80000"/>
              </a:lnSpc>
              <a:defRPr/>
            </a:pPr>
            <a:r>
              <a:rPr lang="en-GB" sz="1200" dirty="0" err="1" smtClean="0">
                <a:solidFill>
                  <a:srgbClr val="3F3F3F"/>
                </a:solidFill>
                <a:latin typeface="Verdana" pitchFamily="34" charset="0"/>
              </a:rPr>
              <a:t>Réduction</a:t>
            </a:r>
            <a:r>
              <a:rPr lang="en-GB" sz="1200" dirty="0" smtClean="0">
                <a:solidFill>
                  <a:srgbClr val="3F3F3F"/>
                </a:solidFill>
                <a:latin typeface="Verdana" pitchFamily="34" charset="0"/>
              </a:rPr>
              <a:t> des </a:t>
            </a:r>
            <a:r>
              <a:rPr lang="en-GB" sz="1200" dirty="0" err="1" smtClean="0">
                <a:solidFill>
                  <a:srgbClr val="3F3F3F"/>
                </a:solidFill>
                <a:latin typeface="Verdana" pitchFamily="34" charset="0"/>
              </a:rPr>
              <a:t>taux</a:t>
            </a:r>
            <a:r>
              <a:rPr lang="en-GB" sz="1200" dirty="0" smtClean="0">
                <a:solidFill>
                  <a:srgbClr val="3F3F3F"/>
                </a:solidFill>
                <a:latin typeface="Verdana" pitchFamily="34" charset="0"/>
              </a:rPr>
              <a:t> </a:t>
            </a:r>
            <a:r>
              <a:rPr lang="en-GB" sz="1200" dirty="0" err="1" smtClean="0">
                <a:solidFill>
                  <a:srgbClr val="3F3F3F"/>
                </a:solidFill>
                <a:latin typeface="Verdana" pitchFamily="34" charset="0"/>
              </a:rPr>
              <a:t>d’abandon</a:t>
            </a:r>
            <a:r>
              <a:rPr lang="en-GB" sz="1200" dirty="0" smtClean="0">
                <a:solidFill>
                  <a:srgbClr val="3F3F3F"/>
                </a:solidFill>
                <a:latin typeface="Verdana" pitchFamily="34" charset="0"/>
              </a:rPr>
              <a:t> à la première </a:t>
            </a:r>
            <a:r>
              <a:rPr lang="en-GB" sz="1200" dirty="0" err="1" smtClean="0">
                <a:solidFill>
                  <a:srgbClr val="3F3F3F"/>
                </a:solidFill>
                <a:latin typeface="Verdana" pitchFamily="34" charset="0"/>
              </a:rPr>
              <a:t>année</a:t>
            </a:r>
            <a:endParaRPr lang="en-GB" sz="1200" dirty="0" smtClean="0">
              <a:solidFill>
                <a:srgbClr val="3F3F3F"/>
              </a:solidFill>
              <a:latin typeface="Verdana" pitchFamily="34" charset="0"/>
            </a:endParaRPr>
          </a:p>
        </p:txBody>
      </p:sp>
      <p:pic>
        <p:nvPicPr>
          <p:cNvPr id="34820" name="Picture 2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52513"/>
            <a:ext cx="32178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Placeholder 6"/>
          <p:cNvSpPr txBox="1">
            <a:spLocks/>
          </p:cNvSpPr>
          <p:nvPr/>
        </p:nvSpPr>
        <p:spPr bwMode="auto">
          <a:xfrm>
            <a:off x="323850" y="3573462"/>
            <a:ext cx="3888110" cy="575618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 marL="4572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None/>
              <a:defRPr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600" b="1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200" dirty="0" smtClean="0">
                <a:latin typeface="Verdana" pitchFamily="34" charset="0"/>
              </a:rPr>
              <a:t>Augmentation des </a:t>
            </a:r>
            <a:r>
              <a:rPr lang="en-GB" sz="1200" dirty="0" err="1" smtClean="0">
                <a:latin typeface="Verdana" pitchFamily="34" charset="0"/>
              </a:rPr>
              <a:t>étudiants</a:t>
            </a:r>
            <a:r>
              <a:rPr lang="en-GB" sz="1200" dirty="0" smtClean="0">
                <a:latin typeface="Verdana" pitchFamily="34" charset="0"/>
              </a:rPr>
              <a:t> </a:t>
            </a:r>
            <a:r>
              <a:rPr lang="en-GB" sz="1200" dirty="0" err="1" smtClean="0">
                <a:latin typeface="Verdana" pitchFamily="34" charset="0"/>
              </a:rPr>
              <a:t>handicapés</a:t>
            </a:r>
            <a:r>
              <a:rPr lang="en-GB" sz="1200" dirty="0" smtClean="0">
                <a:latin typeface="Verdana" pitchFamily="34" charset="0"/>
              </a:rPr>
              <a:t> </a:t>
            </a:r>
            <a:r>
              <a:rPr lang="en-GB" sz="1200" dirty="0" err="1" smtClean="0">
                <a:latin typeface="Verdana" pitchFamily="34" charset="0"/>
              </a:rPr>
              <a:t>inscrits</a:t>
            </a:r>
            <a:endParaRPr lang="en-GB" sz="1200" dirty="0">
              <a:latin typeface="Verdana" pitchFamily="34" charset="0"/>
            </a:endParaRPr>
          </a:p>
        </p:txBody>
      </p:sp>
      <p:pic>
        <p:nvPicPr>
          <p:cNvPr id="34822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933825"/>
            <a:ext cx="324008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1052513"/>
            <a:ext cx="3240088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005263"/>
            <a:ext cx="32258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6"/>
          <p:cNvSpPr txBox="1">
            <a:spLocks/>
          </p:cNvSpPr>
          <p:nvPr/>
        </p:nvSpPr>
        <p:spPr bwMode="auto">
          <a:xfrm>
            <a:off x="323850" y="6397625"/>
            <a:ext cx="3744094" cy="4318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 marL="4572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None/>
              <a:defRPr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600" b="1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200" dirty="0" smtClean="0">
                <a:latin typeface="Verdana" pitchFamily="34" charset="0"/>
              </a:rPr>
              <a:t>Augmentation des </a:t>
            </a:r>
            <a:r>
              <a:rPr lang="en-GB" sz="1200" dirty="0" err="1" smtClean="0">
                <a:latin typeface="Verdana" pitchFamily="34" charset="0"/>
              </a:rPr>
              <a:t>étudiants</a:t>
            </a:r>
            <a:r>
              <a:rPr lang="en-GB" sz="1200" dirty="0" smtClean="0">
                <a:latin typeface="Verdana" pitchFamily="34" charset="0"/>
              </a:rPr>
              <a:t> qui </a:t>
            </a:r>
            <a:r>
              <a:rPr lang="en-GB" sz="1200" dirty="0" err="1" smtClean="0">
                <a:latin typeface="Verdana" pitchFamily="34" charset="0"/>
              </a:rPr>
              <a:t>ont</a:t>
            </a:r>
            <a:r>
              <a:rPr lang="en-GB" sz="1200" dirty="0" smtClean="0">
                <a:latin typeface="Verdana" pitchFamily="34" charset="0"/>
              </a:rPr>
              <a:t> </a:t>
            </a:r>
            <a:r>
              <a:rPr lang="en-GB" sz="1200" dirty="0" err="1" smtClean="0">
                <a:latin typeface="Verdana" pitchFamily="34" charset="0"/>
              </a:rPr>
              <a:t>atteint</a:t>
            </a:r>
            <a:r>
              <a:rPr lang="en-GB" sz="1200" dirty="0" smtClean="0">
                <a:latin typeface="Verdana" pitchFamily="34" charset="0"/>
              </a:rPr>
              <a:t> la licence</a:t>
            </a:r>
            <a:endParaRPr lang="en-GB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89295"/>
              </p:ext>
            </p:extLst>
          </p:nvPr>
        </p:nvGraphicFramePr>
        <p:xfrm>
          <a:off x="323850" y="2205038"/>
          <a:ext cx="8534400" cy="4446589"/>
        </p:xfrm>
        <a:graphic>
          <a:graphicData uri="http://schemas.openxmlformats.org/drawingml/2006/table">
            <a:tbl>
              <a:tblPr/>
              <a:tblGrid>
                <a:gridCol w="2879725"/>
                <a:gridCol w="2811463"/>
                <a:gridCol w="2843212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Professeurs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Personnel TA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it-IT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tudiants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handicapés</a:t>
                      </a:r>
                      <a:endParaRPr kumimoji="0" lang="it-IT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78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Grande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offre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de services de base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Distribution des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ressources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qui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permettent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fréquentation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et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l’accès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équitable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aux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savoirs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Service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d’Accueil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des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étudiants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handicapés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point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rencontre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“physique” et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psychologique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</a:tr>
              <a:tr h="1998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Personnalisation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 des services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Offre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de support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visé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Didactique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et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apprentissage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le plus haut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niveau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d’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opportunités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</a:tr>
            </a:tbl>
          </a:graphicData>
        </a:graphic>
      </p:graphicFrame>
      <p:sp>
        <p:nvSpPr>
          <p:cNvPr id="35859" name="Rettangolo 6"/>
          <p:cNvSpPr>
            <a:spLocks noChangeArrowheads="1"/>
          </p:cNvSpPr>
          <p:nvPr/>
        </p:nvSpPr>
        <p:spPr bwMode="auto">
          <a:xfrm>
            <a:off x="285750" y="6165850"/>
            <a:ext cx="7858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963" algn="just"/>
            <a:endParaRPr lang="it-IT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0" name="Title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03803" cy="846137"/>
          </a:xfrm>
        </p:spPr>
        <p:txBody>
          <a:bodyPr/>
          <a:lstStyle/>
          <a:p>
            <a:r>
              <a:rPr lang="it-IT" sz="2800" b="1" dirty="0" smtClean="0">
                <a:latin typeface="Georgia" pitchFamily="18" charset="0"/>
              </a:rPr>
              <a:t>Le </a:t>
            </a:r>
            <a:r>
              <a:rPr lang="it-IT" sz="2800" b="1" dirty="0" err="1" smtClean="0">
                <a:latin typeface="Georgia" pitchFamily="18" charset="0"/>
              </a:rPr>
              <a:t>point</a:t>
            </a:r>
            <a:r>
              <a:rPr lang="it-IT" sz="2800" b="1" dirty="0" smtClean="0">
                <a:latin typeface="Georgia" pitchFamily="18" charset="0"/>
              </a:rPr>
              <a:t> de </a:t>
            </a:r>
            <a:r>
              <a:rPr lang="it-IT" sz="2800" b="1" dirty="0" err="1" smtClean="0">
                <a:latin typeface="Georgia" pitchFamily="18" charset="0"/>
              </a:rPr>
              <a:t>vue</a:t>
            </a:r>
            <a:r>
              <a:rPr lang="it-IT" sz="2800" b="1" dirty="0" smtClean="0">
                <a:latin typeface="Georgia" pitchFamily="18" charset="0"/>
              </a:rPr>
              <a:t> </a:t>
            </a:r>
            <a:r>
              <a:rPr lang="it-IT" sz="2800" b="1" dirty="0" err="1" smtClean="0">
                <a:latin typeface="Georgia" pitchFamily="18" charset="0"/>
              </a:rPr>
              <a:t>des</a:t>
            </a:r>
            <a:r>
              <a:rPr lang="it-IT" sz="2800" b="1" dirty="0" smtClean="0">
                <a:latin typeface="Georgia" pitchFamily="18" charset="0"/>
              </a:rPr>
              <a:t> </a:t>
            </a:r>
            <a:r>
              <a:rPr lang="it-IT" sz="2800" b="1" dirty="0" err="1" smtClean="0">
                <a:latin typeface="Georgia" pitchFamily="18" charset="0"/>
              </a:rPr>
              <a:t>professeurs</a:t>
            </a:r>
            <a:r>
              <a:rPr lang="it-IT" sz="2800" b="1" dirty="0" smtClean="0">
                <a:latin typeface="Georgia" pitchFamily="18" charset="0"/>
              </a:rPr>
              <a:t>, </a:t>
            </a:r>
            <a:r>
              <a:rPr lang="it-IT" sz="2800" b="1" dirty="0" err="1" smtClean="0">
                <a:latin typeface="Georgia" pitchFamily="18" charset="0"/>
              </a:rPr>
              <a:t>du</a:t>
            </a:r>
            <a:r>
              <a:rPr lang="it-IT" sz="2800" b="1" dirty="0" smtClean="0">
                <a:latin typeface="Georgia" pitchFamily="18" charset="0"/>
              </a:rPr>
              <a:t> </a:t>
            </a:r>
            <a:r>
              <a:rPr lang="it-IT" sz="2800" b="1" dirty="0" err="1" smtClean="0">
                <a:latin typeface="Georgia" pitchFamily="18" charset="0"/>
              </a:rPr>
              <a:t>personnel</a:t>
            </a:r>
            <a:r>
              <a:rPr lang="it-IT" sz="2800" b="1" dirty="0" smtClean="0">
                <a:latin typeface="Georgia" pitchFamily="18" charset="0"/>
              </a:rPr>
              <a:t> et </a:t>
            </a:r>
            <a:r>
              <a:rPr lang="it-IT" sz="2800" b="1" dirty="0" err="1" smtClean="0">
                <a:latin typeface="Georgia" pitchFamily="18" charset="0"/>
              </a:rPr>
              <a:t>des</a:t>
            </a:r>
            <a:r>
              <a:rPr lang="it-IT" sz="2800" b="1" dirty="0" smtClean="0">
                <a:latin typeface="Georgia" pitchFamily="18" charset="0"/>
              </a:rPr>
              <a:t> </a:t>
            </a:r>
            <a:r>
              <a:rPr lang="it-IT" sz="2800" b="1" dirty="0" err="1" smtClean="0">
                <a:latin typeface="Georgia" pitchFamily="18" charset="0"/>
              </a:rPr>
              <a:t>étudiants</a:t>
            </a:r>
            <a:r>
              <a:rPr lang="it-IT" sz="2800" b="1" dirty="0" smtClean="0">
                <a:latin typeface="Georgia" pitchFamily="18" charset="0"/>
              </a:rPr>
              <a:t>: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Georgia" pitchFamily="18" charset="0"/>
              </a:rPr>
              <a:t>les </a:t>
            </a:r>
            <a:r>
              <a:rPr lang="it-IT" sz="2800" b="1" dirty="0" err="1" smtClean="0">
                <a:latin typeface="Georgia" pitchFamily="18" charset="0"/>
              </a:rPr>
              <a:t>données</a:t>
            </a:r>
            <a:r>
              <a:rPr lang="it-IT" sz="2800" b="1" dirty="0" smtClean="0">
                <a:latin typeface="Georgia" pitchFamily="18" charset="0"/>
              </a:rPr>
              <a:t> </a:t>
            </a:r>
            <a:r>
              <a:rPr lang="it-IT" sz="2800" b="1" dirty="0" err="1" smtClean="0">
                <a:latin typeface="Georgia" pitchFamily="18" charset="0"/>
              </a:rPr>
              <a:t>qualitatives</a:t>
            </a:r>
            <a:endParaRPr lang="it-IT" sz="2800" b="1" dirty="0" smtClean="0">
              <a:latin typeface="Georgia" pitchFamily="18" charset="0"/>
            </a:endParaRPr>
          </a:p>
        </p:txBody>
      </p:sp>
      <p:sp>
        <p:nvSpPr>
          <p:cNvPr id="35861" name="Text Box 32"/>
          <p:cNvSpPr txBox="1">
            <a:spLocks noChangeArrowheads="1"/>
          </p:cNvSpPr>
          <p:nvPr/>
        </p:nvSpPr>
        <p:spPr bwMode="auto">
          <a:xfrm>
            <a:off x="684213" y="1628775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 err="1">
                <a:latin typeface="Georgia" pitchFamily="18" charset="0"/>
              </a:rPr>
              <a:t>Classement</a:t>
            </a:r>
            <a:r>
              <a:rPr lang="it-IT" sz="1600" dirty="0">
                <a:latin typeface="Georgia" pitchFamily="18" charset="0"/>
              </a:rPr>
              <a:t> </a:t>
            </a:r>
            <a:r>
              <a:rPr lang="it-IT" sz="1600" dirty="0" smtClean="0">
                <a:latin typeface="Georgia" pitchFamily="18" charset="0"/>
              </a:rPr>
              <a:t>par la suite </a:t>
            </a:r>
            <a:r>
              <a:rPr lang="it-IT" sz="1600" dirty="0" err="1" smtClean="0">
                <a:latin typeface="Georgia" pitchFamily="18" charset="0"/>
              </a:rPr>
              <a:t>des</a:t>
            </a:r>
            <a:r>
              <a:rPr lang="it-IT" sz="1600" dirty="0" smtClean="0">
                <a:latin typeface="Georgia" pitchFamily="18" charset="0"/>
              </a:rPr>
              <a:t> </a:t>
            </a:r>
            <a:r>
              <a:rPr lang="it-IT" sz="1600" dirty="0" err="1" smtClean="0">
                <a:latin typeface="Georgia" pitchFamily="18" charset="0"/>
              </a:rPr>
              <a:t>entretiens</a:t>
            </a:r>
            <a:r>
              <a:rPr lang="it-IT" sz="1600" dirty="0" smtClean="0">
                <a:latin typeface="Georgia" pitchFamily="18" charset="0"/>
              </a:rPr>
              <a:t> </a:t>
            </a:r>
            <a:r>
              <a:rPr lang="it-IT" sz="1600" dirty="0" err="1" smtClean="0">
                <a:latin typeface="Georgia" pitchFamily="18" charset="0"/>
              </a:rPr>
              <a:t>effectués</a:t>
            </a:r>
            <a:r>
              <a:rPr lang="it-IT" sz="1600" dirty="0" smtClean="0">
                <a:latin typeface="Georgia" pitchFamily="18" charset="0"/>
              </a:rPr>
              <a:t> à l’</a:t>
            </a:r>
            <a:r>
              <a:rPr lang="it-IT" sz="1600" dirty="0" err="1" smtClean="0">
                <a:latin typeface="Georgia" pitchFamily="18" charset="0"/>
              </a:rPr>
              <a:t>aide</a:t>
            </a:r>
            <a:r>
              <a:rPr lang="it-IT" sz="1600" dirty="0" smtClean="0">
                <a:latin typeface="Georgia" pitchFamily="18" charset="0"/>
              </a:rPr>
              <a:t> </a:t>
            </a:r>
            <a:r>
              <a:rPr lang="it-IT" sz="1600" dirty="0" err="1" smtClean="0">
                <a:latin typeface="Georgia" pitchFamily="18" charset="0"/>
              </a:rPr>
              <a:t>du</a:t>
            </a:r>
            <a:r>
              <a:rPr lang="it-IT" sz="1600" dirty="0" smtClean="0">
                <a:latin typeface="Georgia" pitchFamily="18" charset="0"/>
              </a:rPr>
              <a:t> </a:t>
            </a:r>
            <a:r>
              <a:rPr lang="it-IT" sz="1600" dirty="0" err="1" smtClean="0">
                <a:latin typeface="Georgia" pitchFamily="18" charset="0"/>
              </a:rPr>
              <a:t>programme</a:t>
            </a:r>
            <a:r>
              <a:rPr lang="it-IT" sz="1600" dirty="0" smtClean="0">
                <a:latin typeface="Georgia" pitchFamily="18" charset="0"/>
              </a:rPr>
              <a:t> N-ViVo</a:t>
            </a:r>
            <a:endParaRPr lang="it-IT" sz="1600" dirty="0">
              <a:latin typeface="Georg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sz="1600" dirty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09385"/>
              </p:ext>
            </p:extLst>
          </p:nvPr>
        </p:nvGraphicFramePr>
        <p:xfrm>
          <a:off x="750087" y="1765760"/>
          <a:ext cx="7827461" cy="4720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Rettangolo 6"/>
          <p:cNvSpPr>
            <a:spLocks noChangeArrowheads="1"/>
          </p:cNvSpPr>
          <p:nvPr/>
        </p:nvSpPr>
        <p:spPr bwMode="auto">
          <a:xfrm>
            <a:off x="539750" y="1484313"/>
            <a:ext cx="8072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solidFill>
                  <a:srgbClr val="222222"/>
                </a:solidFill>
              </a:rPr>
              <a:t>.</a:t>
            </a:r>
            <a:r>
              <a:rPr lang="it-IT" sz="12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Title 3"/>
          <p:cNvSpPr>
            <a:spLocks noGrp="1"/>
          </p:cNvSpPr>
          <p:nvPr>
            <p:ph type="title"/>
          </p:nvPr>
        </p:nvSpPr>
        <p:spPr>
          <a:xfrm>
            <a:off x="142875" y="642938"/>
            <a:ext cx="8820150" cy="846137"/>
          </a:xfrm>
        </p:spPr>
        <p:txBody>
          <a:bodyPr/>
          <a:lstStyle/>
          <a:p>
            <a:r>
              <a:rPr lang="it-IT" sz="3600" dirty="0" err="1" smtClean="0">
                <a:solidFill>
                  <a:schemeClr val="tx1"/>
                </a:solidFill>
                <a:latin typeface="Georgia" pitchFamily="18" charset="0"/>
              </a:rPr>
              <a:t>Points</a:t>
            </a:r>
            <a:r>
              <a:rPr lang="it-IT" sz="3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  <a:latin typeface="Georgia" pitchFamily="18" charset="0"/>
              </a:rPr>
              <a:t>faibles</a:t>
            </a:r>
            <a:r>
              <a:rPr lang="it-IT" sz="3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  <a:latin typeface="Georgia" pitchFamily="18" charset="0"/>
              </a:rPr>
              <a:t>sur</a:t>
            </a:r>
            <a:r>
              <a:rPr lang="it-IT" sz="3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  <a:latin typeface="Georgia" pitchFamily="18" charset="0"/>
              </a:rPr>
              <a:t>lesquels</a:t>
            </a:r>
            <a:r>
              <a:rPr lang="it-IT" sz="3600" dirty="0" smtClean="0">
                <a:solidFill>
                  <a:schemeClr val="tx1"/>
                </a:solidFill>
                <a:latin typeface="Georgia" pitchFamily="18" charset="0"/>
              </a:rPr>
              <a:t> intervenir</a:t>
            </a:r>
            <a:r>
              <a:rPr lang="it-IT" sz="2400" dirty="0" smtClean="0">
                <a:latin typeface="Georgia" pitchFamily="18" charset="0"/>
              </a:rPr>
              <a:t>:</a:t>
            </a:r>
            <a:r>
              <a:rPr lang="it-IT" sz="2400" dirty="0" smtClean="0"/>
              <a:t> </a:t>
            </a:r>
            <a:r>
              <a:rPr lang="it-IT" sz="2400" dirty="0" smtClean="0">
                <a:latin typeface="Georgia" pitchFamily="18" charset="0"/>
              </a:rPr>
              <a:t>les </a:t>
            </a:r>
            <a:r>
              <a:rPr lang="it-IT" sz="2400" dirty="0" err="1" smtClean="0">
                <a:latin typeface="Georgia" pitchFamily="18" charset="0"/>
              </a:rPr>
              <a:t>données</a:t>
            </a:r>
            <a:r>
              <a:rPr lang="it-IT" sz="2400" dirty="0" smtClean="0">
                <a:latin typeface="Georgia" pitchFamily="18" charset="0"/>
              </a:rPr>
              <a:t> </a:t>
            </a:r>
            <a:r>
              <a:rPr lang="it-IT" sz="2400" dirty="0" err="1" smtClean="0">
                <a:latin typeface="Georgia" pitchFamily="18" charset="0"/>
              </a:rPr>
              <a:t>quantitatives</a:t>
            </a:r>
            <a:endParaRPr lang="it-IT" sz="24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23528" y="476250"/>
            <a:ext cx="8820472" cy="1066800"/>
          </a:xfrm>
        </p:spPr>
        <p:txBody>
          <a:bodyPr/>
          <a:lstStyle/>
          <a:p>
            <a:r>
              <a:rPr lang="it-IT" sz="3200" dirty="0">
                <a:solidFill>
                  <a:srgbClr val="424456"/>
                </a:solidFill>
                <a:latin typeface="Georgia" pitchFamily="18" charset="0"/>
              </a:rPr>
              <a:t>Le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point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>
                <a:solidFill>
                  <a:srgbClr val="424456"/>
                </a:solidFill>
                <a:latin typeface="Georgia" pitchFamily="18" charset="0"/>
              </a:rPr>
              <a:t>de </a:t>
            </a:r>
            <a:r>
              <a:rPr lang="it-IT" sz="3200" dirty="0" err="1">
                <a:solidFill>
                  <a:srgbClr val="424456"/>
                </a:solidFill>
                <a:latin typeface="Georgia" pitchFamily="18" charset="0"/>
              </a:rPr>
              <a:t>vue</a:t>
            </a:r>
            <a:r>
              <a:rPr lang="it-IT" sz="3200" dirty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>
                <a:solidFill>
                  <a:srgbClr val="424456"/>
                </a:solidFill>
                <a:latin typeface="Georgia" pitchFamily="18" charset="0"/>
              </a:rPr>
              <a:t>des</a:t>
            </a:r>
            <a:r>
              <a:rPr lang="it-IT" sz="3200" dirty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>
                <a:solidFill>
                  <a:srgbClr val="424456"/>
                </a:solidFill>
                <a:latin typeface="Georgia" pitchFamily="18" charset="0"/>
              </a:rPr>
              <a:t>professeurs</a:t>
            </a:r>
            <a:r>
              <a:rPr lang="it-IT" sz="3200" dirty="0">
                <a:solidFill>
                  <a:srgbClr val="424456"/>
                </a:solidFill>
                <a:latin typeface="Georgia" pitchFamily="18" charset="0"/>
              </a:rPr>
              <a:t>, </a:t>
            </a:r>
            <a:r>
              <a:rPr lang="it-IT" sz="3200" dirty="0" err="1">
                <a:solidFill>
                  <a:srgbClr val="424456"/>
                </a:solidFill>
                <a:latin typeface="Georgia" pitchFamily="18" charset="0"/>
              </a:rPr>
              <a:t>du</a:t>
            </a:r>
            <a:r>
              <a:rPr lang="it-IT" sz="3200" dirty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personnel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et </a:t>
            </a:r>
            <a:r>
              <a:rPr lang="it-IT" sz="3200" dirty="0" err="1">
                <a:solidFill>
                  <a:srgbClr val="424456"/>
                </a:solidFill>
                <a:latin typeface="Georgia" pitchFamily="18" charset="0"/>
              </a:rPr>
              <a:t>des</a:t>
            </a:r>
            <a:r>
              <a:rPr lang="it-IT" sz="3200" dirty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>
                <a:solidFill>
                  <a:srgbClr val="424456"/>
                </a:solidFill>
                <a:latin typeface="Georgia" pitchFamily="18" charset="0"/>
              </a:rPr>
              <a:t>étudiants</a:t>
            </a:r>
            <a:r>
              <a:rPr lang="it-IT" sz="2400" dirty="0">
                <a:solidFill>
                  <a:srgbClr val="424456"/>
                </a:solidFill>
                <a:latin typeface="Georgia" pitchFamily="18" charset="0"/>
              </a:rPr>
              <a:t>:</a:t>
            </a:r>
            <a:r>
              <a:rPr lang="it-IT" sz="2400" dirty="0">
                <a:solidFill>
                  <a:srgbClr val="424456"/>
                </a:solidFill>
              </a:rPr>
              <a:t> </a:t>
            </a:r>
            <a:r>
              <a:rPr lang="it-IT" sz="2400" dirty="0">
                <a:solidFill>
                  <a:srgbClr val="424456"/>
                </a:solidFill>
                <a:latin typeface="Georgia" pitchFamily="18" charset="0"/>
              </a:rPr>
              <a:t>les </a:t>
            </a:r>
            <a:r>
              <a:rPr lang="it-IT" sz="2400" dirty="0" err="1">
                <a:solidFill>
                  <a:srgbClr val="424456"/>
                </a:solidFill>
                <a:latin typeface="Georgia" pitchFamily="18" charset="0"/>
              </a:rPr>
              <a:t>données</a:t>
            </a:r>
            <a:r>
              <a:rPr lang="it-IT" sz="2400" dirty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2400" dirty="0" err="1">
                <a:solidFill>
                  <a:srgbClr val="424456"/>
                </a:solidFill>
                <a:latin typeface="Georgia" pitchFamily="18" charset="0"/>
              </a:rPr>
              <a:t>qualitatives</a:t>
            </a:r>
            <a:endParaRPr lang="it-IT" sz="36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1546"/>
              </p:ext>
            </p:extLst>
          </p:nvPr>
        </p:nvGraphicFramePr>
        <p:xfrm>
          <a:off x="357158" y="2214554"/>
          <a:ext cx="84504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00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focus group studenti disabili"/>
          <p:cNvPicPr>
            <a:picLocks noChangeAspect="1" noChangeArrowheads="1"/>
          </p:cNvPicPr>
          <p:nvPr/>
        </p:nvPicPr>
        <p:blipFill rotWithShape="1">
          <a:blip r:embed="rId2" cstate="print"/>
          <a:srcRect l="31839" r="31797"/>
          <a:stretch/>
        </p:blipFill>
        <p:spPr bwMode="auto">
          <a:xfrm>
            <a:off x="539552" y="1898670"/>
            <a:ext cx="3312367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tangolo 17"/>
          <p:cNvSpPr/>
          <p:nvPr/>
        </p:nvSpPr>
        <p:spPr>
          <a:xfrm>
            <a:off x="214313" y="500063"/>
            <a:ext cx="87154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Le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point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de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vue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des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professeurs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,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du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personel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TA et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des</a:t>
            </a:r>
            <a:r>
              <a:rPr lang="it-IT" sz="3200" dirty="0" smtClean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3200" dirty="0" err="1" smtClean="0">
                <a:solidFill>
                  <a:srgbClr val="424456"/>
                </a:solidFill>
                <a:latin typeface="Georgia" pitchFamily="18" charset="0"/>
              </a:rPr>
              <a:t>étudiants</a:t>
            </a:r>
            <a:r>
              <a:rPr lang="it-IT" sz="2400" dirty="0" smtClean="0">
                <a:solidFill>
                  <a:srgbClr val="424456"/>
                </a:solidFill>
                <a:latin typeface="Georgia" pitchFamily="18" charset="0"/>
              </a:rPr>
              <a:t>:</a:t>
            </a:r>
            <a:r>
              <a:rPr lang="it-IT" sz="2400" dirty="0" smtClean="0">
                <a:solidFill>
                  <a:srgbClr val="424456"/>
                </a:solidFill>
              </a:rPr>
              <a:t> </a:t>
            </a:r>
            <a:r>
              <a:rPr lang="it-IT" sz="2400" dirty="0" smtClean="0">
                <a:solidFill>
                  <a:srgbClr val="424456"/>
                </a:solidFill>
                <a:latin typeface="Georgia" pitchFamily="18" charset="0"/>
              </a:rPr>
              <a:t>les </a:t>
            </a:r>
            <a:r>
              <a:rPr lang="it-IT" sz="2400" dirty="0" err="1" smtClean="0">
                <a:solidFill>
                  <a:srgbClr val="424456"/>
                </a:solidFill>
                <a:latin typeface="Georgia" pitchFamily="18" charset="0"/>
              </a:rPr>
              <a:t>données</a:t>
            </a:r>
            <a:r>
              <a:rPr lang="it-IT" sz="2400" dirty="0" smtClean="0">
                <a:solidFill>
                  <a:srgbClr val="424456"/>
                </a:solidFill>
                <a:latin typeface="Georgia" pitchFamily="18" charset="0"/>
              </a:rPr>
              <a:t> </a:t>
            </a:r>
            <a:r>
              <a:rPr lang="it-IT" sz="2400" dirty="0" err="1" smtClean="0">
                <a:solidFill>
                  <a:srgbClr val="424456"/>
                </a:solidFill>
                <a:latin typeface="Georgia" pitchFamily="18" charset="0"/>
              </a:rPr>
              <a:t>qualitatives</a:t>
            </a:r>
            <a:endParaRPr lang="it-IT" sz="32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0" y="1785927"/>
            <a:ext cx="3744416" cy="1344433"/>
            <a:chOff x="1617108" y="12177"/>
            <a:chExt cx="1682154" cy="1248705"/>
          </a:xfrm>
        </p:grpSpPr>
        <p:sp>
          <p:nvSpPr>
            <p:cNvPr id="8" name="Rounded Rectangle 7"/>
            <p:cNvSpPr/>
            <p:nvPr/>
          </p:nvSpPr>
          <p:spPr>
            <a:xfrm>
              <a:off x="1617108" y="12177"/>
              <a:ext cx="1682154" cy="124870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710414" y="60957"/>
              <a:ext cx="1560240" cy="11267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41910" rIns="83820" bIns="4191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2200" kern="1200" dirty="0"/>
            </a:p>
          </p:txBody>
        </p:sp>
      </p:grpSp>
      <p:grpSp>
        <p:nvGrpSpPr>
          <p:cNvPr id="17" name="Group 9"/>
          <p:cNvGrpSpPr/>
          <p:nvPr/>
        </p:nvGrpSpPr>
        <p:grpSpPr>
          <a:xfrm>
            <a:off x="4427984" y="3212976"/>
            <a:ext cx="4104456" cy="3456384"/>
            <a:chOff x="1145400" y="864099"/>
            <a:chExt cx="2990496" cy="2690226"/>
          </a:xfrm>
        </p:grpSpPr>
        <p:sp>
          <p:nvSpPr>
            <p:cNvPr id="19" name="Round Same Side Corner Rectangle 10"/>
            <p:cNvSpPr/>
            <p:nvPr/>
          </p:nvSpPr>
          <p:spPr>
            <a:xfrm rot="5400000">
              <a:off x="1295535" y="713964"/>
              <a:ext cx="2690226" cy="2990496"/>
            </a:xfrm>
            <a:prstGeom prst="round2SameRect">
              <a:avLst/>
            </a:prstGeom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 Same Side Corner Rectangle 4"/>
            <p:cNvSpPr/>
            <p:nvPr/>
          </p:nvSpPr>
          <p:spPr>
            <a:xfrm>
              <a:off x="1145400" y="995425"/>
              <a:ext cx="2859170" cy="2427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marL="228600" lvl="1" indent="-228600" algn="just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400" dirty="0" err="1" smtClean="0"/>
                <a:t>Favoriser</a:t>
              </a:r>
              <a:r>
                <a:rPr lang="it-IT" sz="2400" dirty="0" smtClean="0"/>
                <a:t> l’</a:t>
              </a:r>
              <a:r>
                <a:rPr lang="it-IT" sz="2400" dirty="0" err="1" smtClean="0"/>
                <a:t>abandon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des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comportements</a:t>
              </a:r>
              <a:r>
                <a:rPr lang="it-IT" sz="2400" dirty="0" smtClean="0"/>
                <a:t> de dépendance </a:t>
              </a:r>
              <a:r>
                <a:rPr lang="it-IT" sz="2400" dirty="0" err="1" smtClean="0"/>
                <a:t>surtout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avec</a:t>
              </a:r>
              <a:r>
                <a:rPr lang="it-IT" sz="2400" dirty="0" smtClean="0"/>
                <a:t> les </a:t>
              </a:r>
              <a:r>
                <a:rPr lang="it-IT" sz="2400" dirty="0" err="1" smtClean="0"/>
                <a:t>étudiants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sourds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ou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avec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des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troubles</a:t>
              </a:r>
              <a:r>
                <a:rPr lang="it-IT" sz="2400" dirty="0" smtClean="0"/>
                <a:t> </a:t>
              </a:r>
              <a:r>
                <a:rPr lang="it-IT" sz="2400" dirty="0" err="1" smtClean="0"/>
                <a:t>psychiques</a:t>
              </a:r>
              <a:endParaRPr lang="it-IT" sz="2400" kern="1200" dirty="0"/>
            </a:p>
          </p:txBody>
        </p:sp>
      </p:grpSp>
      <p:sp>
        <p:nvSpPr>
          <p:cNvPr id="12" name="Rettangolo 11"/>
          <p:cNvSpPr/>
          <p:nvPr/>
        </p:nvSpPr>
        <p:spPr>
          <a:xfrm>
            <a:off x="4714876" y="2214554"/>
            <a:ext cx="3358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+mn-lt"/>
              </a:rPr>
              <a:t>Assistant individuel</a:t>
            </a:r>
            <a:endParaRPr lang="it-IT" sz="2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11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85918" y="4786322"/>
            <a:ext cx="5486400" cy="566738"/>
          </a:xfrm>
        </p:spPr>
        <p:txBody>
          <a:bodyPr/>
          <a:lstStyle/>
          <a:p>
            <a:pPr algn="ctr"/>
            <a:r>
              <a:rPr lang="it-IT" sz="4000" dirty="0" err="1" smtClean="0">
                <a:latin typeface="Georgia" panose="02040502050405020303" pitchFamily="18" charset="0"/>
              </a:rPr>
              <a:t>Respect</a:t>
            </a:r>
            <a:r>
              <a:rPr lang="it-IT" sz="4000" dirty="0" smtClean="0">
                <a:latin typeface="Georgia" panose="02040502050405020303" pitchFamily="18" charset="0"/>
              </a:rPr>
              <a:t> </a:t>
            </a:r>
            <a:r>
              <a:rPr lang="it-IT" sz="4000" dirty="0" err="1" smtClean="0">
                <a:latin typeface="Georgia" panose="02040502050405020303" pitchFamily="18" charset="0"/>
              </a:rPr>
              <a:t>et</a:t>
            </a:r>
            <a:r>
              <a:rPr lang="it-IT" sz="4000" dirty="0" smtClean="0">
                <a:latin typeface="Georgia" panose="02040502050405020303" pitchFamily="18" charset="0"/>
              </a:rPr>
              <a:t> </a:t>
            </a:r>
            <a:r>
              <a:rPr lang="it-IT" sz="4000" dirty="0" err="1" smtClean="0">
                <a:latin typeface="Georgia" panose="02040502050405020303" pitchFamily="18" charset="0"/>
              </a:rPr>
              <a:t>Bien-être</a:t>
            </a:r>
            <a:endParaRPr lang="it-IT" sz="4000" dirty="0">
              <a:latin typeface="Georgia" panose="02040502050405020303" pitchFamily="18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8064896" cy="1302022"/>
          </a:xfrm>
        </p:spPr>
        <p:txBody>
          <a:bodyPr/>
          <a:lstStyle/>
          <a:p>
            <a:pPr algn="just"/>
            <a:r>
              <a:rPr lang="fr-FR" sz="2000" dirty="0" smtClean="0">
                <a:latin typeface="Georgia" panose="02040502050405020303" pitchFamily="18" charset="0"/>
              </a:rPr>
              <a:t>« L’Université </a:t>
            </a:r>
            <a:r>
              <a:rPr lang="fr-FR" sz="2000" dirty="0">
                <a:latin typeface="Georgia" panose="02040502050405020303" pitchFamily="18" charset="0"/>
              </a:rPr>
              <a:t>m’a permis </a:t>
            </a:r>
            <a:r>
              <a:rPr lang="fr-FR" sz="2000" dirty="0" smtClean="0">
                <a:latin typeface="Georgia" panose="02040502050405020303" pitchFamily="18" charset="0"/>
              </a:rPr>
              <a:t>de </a:t>
            </a:r>
            <a:r>
              <a:rPr lang="fr-FR" sz="2000" dirty="0">
                <a:latin typeface="Georgia" panose="02040502050405020303" pitchFamily="18" charset="0"/>
              </a:rPr>
              <a:t>respirer un air nouveau ; ici il y a une grande ouverture d’esprit ; j’ai connu d’autres </a:t>
            </a:r>
            <a:r>
              <a:rPr lang="fr-FR" sz="2000" dirty="0" smtClean="0">
                <a:latin typeface="Georgia" panose="02040502050405020303" pitchFamily="18" charset="0"/>
              </a:rPr>
              <a:t>individus </a:t>
            </a:r>
            <a:r>
              <a:rPr lang="fr-FR" sz="2000" dirty="0">
                <a:latin typeface="Georgia" panose="02040502050405020303" pitchFamily="18" charset="0"/>
              </a:rPr>
              <a:t>qui m’ont acceptée pour ce que </a:t>
            </a:r>
            <a:r>
              <a:rPr lang="fr-FR" sz="2000" dirty="0" smtClean="0">
                <a:latin typeface="Georgia" panose="02040502050405020303" pitchFamily="18" charset="0"/>
              </a:rPr>
              <a:t>je suis </a:t>
            </a:r>
            <a:r>
              <a:rPr lang="fr-FR" sz="2000" dirty="0">
                <a:latin typeface="Georgia" panose="02040502050405020303" pitchFamily="18" charset="0"/>
              </a:rPr>
              <a:t>. Ici,  je suis  née une deuxième fois</a:t>
            </a:r>
            <a:r>
              <a:rPr lang="fr-FR" sz="2000" dirty="0" smtClean="0">
                <a:latin typeface="Georgia" panose="02040502050405020303" pitchFamily="18" charset="0"/>
              </a:rPr>
              <a:t>… »</a:t>
            </a:r>
            <a:r>
              <a:rPr lang="fr-FR" sz="2000" dirty="0">
                <a:latin typeface="Georgia" panose="02040502050405020303" pitchFamily="18" charset="0"/>
              </a:rPr>
              <a:t> </a:t>
            </a:r>
            <a:endParaRPr lang="it-IT" sz="2000" dirty="0">
              <a:latin typeface="Georgia" panose="02040502050405020303" pitchFamily="18" charset="0"/>
            </a:endParaRPr>
          </a:p>
        </p:txBody>
      </p:sp>
      <p:pic>
        <p:nvPicPr>
          <p:cNvPr id="5" name="Picture 5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t="7143" b="7143"/>
          <a:stretch/>
        </p:blipFill>
        <p:spPr>
          <a:xfrm>
            <a:off x="1763688" y="476672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7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ctrTitle"/>
          </p:nvPr>
        </p:nvSpPr>
        <p:spPr>
          <a:xfrm>
            <a:off x="0" y="1714500"/>
            <a:ext cx="8794750" cy="46038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it-IT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it-IT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Merci  pour  </a:t>
            </a:r>
            <a:r>
              <a:rPr lang="it-IT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votre</a:t>
            </a:r>
            <a:r>
              <a:rPr lang="it-IT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it-IT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attention</a:t>
            </a:r>
            <a:endParaRPr lang="it-IT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285750" y="2214563"/>
            <a:ext cx="8686800" cy="1470025"/>
          </a:xfrm>
        </p:spPr>
        <p:txBody>
          <a:bodyPr/>
          <a:lstStyle/>
          <a:p>
            <a:r>
              <a:rPr lang="it-IT" sz="4000" dirty="0" smtClean="0">
                <a:latin typeface="Georgia" pitchFamily="18" charset="0"/>
                <a:cs typeface="Tahoma" pitchFamily="34" charset="0"/>
              </a:rPr>
              <a:t>Les </a:t>
            </a:r>
            <a:r>
              <a:rPr lang="it-IT" sz="4000" dirty="0" err="1">
                <a:latin typeface="Georgia" pitchFamily="18" charset="0"/>
                <a:cs typeface="Tahoma" pitchFamily="34" charset="0"/>
              </a:rPr>
              <a:t>é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tudiants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handicapés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dans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les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Universités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Italiennes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: un </a:t>
            </a:r>
            <a:r>
              <a:rPr lang="it-IT" sz="4000" dirty="0" err="1">
                <a:latin typeface="Georgia" pitchFamily="18" charset="0"/>
                <a:cs typeface="Tahoma" pitchFamily="34" charset="0"/>
              </a:rPr>
              <a:t>c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hantier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en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évolution</a:t>
            </a:r>
            <a:endParaRPr lang="it-IT" sz="4000" dirty="0" smtClean="0">
              <a:latin typeface="Georgia" pitchFamily="18" charset="0"/>
              <a:cs typeface="Tahoma" pitchFamily="34" charset="0"/>
            </a:endParaRP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4191000" y="4724400"/>
            <a:ext cx="4953000" cy="1752600"/>
          </a:xfrm>
        </p:spPr>
        <p:txBody>
          <a:bodyPr/>
          <a:lstStyle/>
          <a:p>
            <a:pPr marL="63500"/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Marisa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Pavone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, Full Professor en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Éducation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Spéciale</a:t>
            </a:r>
            <a:r>
              <a:rPr lang="en-US" sz="1800" b="1" dirty="0" smtClean="0">
                <a:solidFill>
                  <a:schemeClr val="tx1"/>
                </a:solidFill>
                <a:cs typeface="Tahoma" pitchFamily="34" charset="0"/>
              </a:rPr>
              <a:t>–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Université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 de Turin, </a:t>
            </a:r>
            <a:r>
              <a:rPr lang="en-US" sz="1800" dirty="0" err="1" smtClean="0">
                <a:solidFill>
                  <a:schemeClr val="tx1"/>
                </a:solidFill>
                <a:cs typeface="Tahoma" pitchFamily="34" charset="0"/>
              </a:rPr>
              <a:t>Italie</a:t>
            </a:r>
            <a:endParaRPr lang="en-US" sz="1800" dirty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92045897"/>
              </p:ext>
            </p:extLst>
          </p:nvPr>
        </p:nvGraphicFramePr>
        <p:xfrm>
          <a:off x="537965" y="1487959"/>
          <a:ext cx="66967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500034" y="571480"/>
            <a:ext cx="292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Le scénario</a:t>
            </a:r>
          </a:p>
        </p:txBody>
      </p:sp>
      <p:pic>
        <p:nvPicPr>
          <p:cNvPr id="27651" name="Picture 5" descr="ANd9GcTQdoLcmEPqEe2kFi_xQYsPr1uSW0AcPQCl4XBZhdQLYMk-xdeLTY9Tc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13688" y="620713"/>
            <a:ext cx="12303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Line 6"/>
          <p:cNvSpPr>
            <a:spLocks noChangeShapeType="1"/>
          </p:cNvSpPr>
          <p:nvPr/>
        </p:nvSpPr>
        <p:spPr bwMode="auto">
          <a:xfrm>
            <a:off x="7524750" y="765175"/>
            <a:ext cx="576263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6732588" y="62071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latin typeface="Georgia" pitchFamily="18" charset="0"/>
              </a:rPr>
              <a:t>UniTo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9552" y="1484784"/>
          <a:ext cx="66967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395536" y="513555"/>
            <a:ext cx="4549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Le </a:t>
            </a:r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contexte</a:t>
            </a:r>
            <a:r>
              <a:rPr lang="it-IT" sz="36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italien</a:t>
            </a:r>
            <a:endParaRPr lang="it-IT" sz="36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28675" name="Picture 5" descr="ANd9GcTQdoLcmEPqEe2kFi_xQYsPr1uSW0AcPQCl4XBZhdQLYMk-xdeLTY9Tc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13688" y="620713"/>
            <a:ext cx="12303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Line 6"/>
          <p:cNvSpPr>
            <a:spLocks noChangeShapeType="1"/>
          </p:cNvSpPr>
          <p:nvPr/>
        </p:nvSpPr>
        <p:spPr bwMode="auto">
          <a:xfrm>
            <a:off x="7524750" y="765175"/>
            <a:ext cx="576263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6732588" y="62071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latin typeface="Georgia" pitchFamily="18" charset="0"/>
              </a:rPr>
              <a:t>UniTo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9975"/>
          </a:xfrm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Les </a:t>
            </a:r>
            <a:r>
              <a:rPr lang="it-IT" sz="36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données</a:t>
            </a:r>
            <a:r>
              <a:rPr lang="it-IT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au</a:t>
            </a:r>
            <a:r>
              <a:rPr lang="it-IT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niveau</a:t>
            </a:r>
            <a:r>
              <a:rPr lang="it-IT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it-IT" sz="36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national</a:t>
            </a:r>
            <a:endParaRPr lang="it-IT" sz="3600" b="1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4" name="Text Placeholder 6"/>
          <p:cNvSpPr txBox="1">
            <a:spLocks/>
          </p:cNvSpPr>
          <p:nvPr/>
        </p:nvSpPr>
        <p:spPr bwMode="auto">
          <a:xfrm>
            <a:off x="642938" y="4429125"/>
            <a:ext cx="3600450" cy="656059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 marL="4572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None/>
              <a:defRPr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600" b="1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200" dirty="0" smtClean="0">
                <a:latin typeface="Verdana" pitchFamily="34" charset="0"/>
              </a:rPr>
              <a:t>      </a:t>
            </a:r>
            <a:r>
              <a:rPr lang="en-GB" sz="1400" dirty="0" smtClean="0">
                <a:latin typeface="Verdana" pitchFamily="34" charset="0"/>
              </a:rPr>
              <a:t>Augmentation des </a:t>
            </a:r>
            <a:r>
              <a:rPr lang="it-IT" sz="1400" dirty="0" smtClean="0"/>
              <a:t>é</a:t>
            </a:r>
            <a:r>
              <a:rPr lang="en-GB" sz="1400" dirty="0" err="1" smtClean="0">
                <a:latin typeface="Verdana" pitchFamily="34" charset="0"/>
              </a:rPr>
              <a:t>tudiants</a:t>
            </a:r>
            <a:r>
              <a:rPr lang="en-GB" sz="1400" dirty="0" smtClean="0">
                <a:latin typeface="Verdana" pitchFamily="34" charset="0"/>
              </a:rPr>
              <a:t> </a:t>
            </a:r>
            <a:r>
              <a:rPr lang="en-GB" sz="1400" dirty="0" err="1" smtClean="0">
                <a:latin typeface="Verdana" pitchFamily="34" charset="0"/>
              </a:rPr>
              <a:t>handicapés</a:t>
            </a:r>
            <a:r>
              <a:rPr lang="en-GB" sz="1400" dirty="0" smtClean="0">
                <a:latin typeface="Verdana" pitchFamily="34" charset="0"/>
              </a:rPr>
              <a:t> </a:t>
            </a:r>
            <a:r>
              <a:rPr lang="en-GB" sz="1400" dirty="0" err="1" smtClean="0">
                <a:latin typeface="Verdana" pitchFamily="34" charset="0"/>
              </a:rPr>
              <a:t>inscrits</a:t>
            </a:r>
            <a:endParaRPr lang="en-GB" sz="1400" dirty="0">
              <a:latin typeface="Verdana" pitchFamily="34" charset="0"/>
            </a:endParaRPr>
          </a:p>
        </p:txBody>
      </p:sp>
      <p:sp>
        <p:nvSpPr>
          <p:cNvPr id="7" name="Text Placeholder 6"/>
          <p:cNvSpPr txBox="1">
            <a:spLocks/>
          </p:cNvSpPr>
          <p:nvPr/>
        </p:nvSpPr>
        <p:spPr bwMode="auto">
          <a:xfrm>
            <a:off x="4786313" y="4429125"/>
            <a:ext cx="3743325" cy="656059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 marL="4572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None/>
              <a:defRPr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600" b="1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200" dirty="0" smtClean="0">
                <a:latin typeface="Verdana" pitchFamily="34" charset="0"/>
              </a:rPr>
              <a:t>    </a:t>
            </a:r>
            <a:r>
              <a:rPr lang="en-GB" sz="1400" dirty="0" smtClean="0">
                <a:latin typeface="Verdana" pitchFamily="34" charset="0"/>
              </a:rPr>
              <a:t>Repartition des </a:t>
            </a:r>
            <a:r>
              <a:rPr lang="en-GB" sz="1400" dirty="0" err="1" smtClean="0">
                <a:latin typeface="Verdana" pitchFamily="34" charset="0"/>
              </a:rPr>
              <a:t>étudiants</a:t>
            </a:r>
            <a:r>
              <a:rPr lang="en-GB" sz="1400" dirty="0" smtClean="0">
                <a:latin typeface="Verdana" pitchFamily="34" charset="0"/>
              </a:rPr>
              <a:t> </a:t>
            </a:r>
            <a:r>
              <a:rPr lang="en-GB" sz="1400" dirty="0" err="1" smtClean="0">
                <a:latin typeface="Verdana" pitchFamily="34" charset="0"/>
              </a:rPr>
              <a:t>handicapés</a:t>
            </a:r>
            <a:r>
              <a:rPr lang="en-GB" sz="1400" dirty="0" smtClean="0">
                <a:latin typeface="Verdana" pitchFamily="34" charset="0"/>
              </a:rPr>
              <a:t>  par </a:t>
            </a:r>
            <a:r>
              <a:rPr lang="en-GB" sz="1400" dirty="0" err="1" smtClean="0">
                <a:latin typeface="Verdana" pitchFamily="34" charset="0"/>
              </a:rPr>
              <a:t>grands</a:t>
            </a:r>
            <a:r>
              <a:rPr lang="en-GB" sz="1400" dirty="0" smtClean="0">
                <a:latin typeface="Verdana" pitchFamily="34" charset="0"/>
              </a:rPr>
              <a:t> types de handicaps</a:t>
            </a:r>
            <a:endParaRPr lang="en-GB" sz="1400" dirty="0">
              <a:latin typeface="Verdana" pitchFamily="34" charset="0"/>
            </a:endParaRPr>
          </a:p>
        </p:txBody>
      </p:sp>
      <p:graphicFrame>
        <p:nvGraphicFramePr>
          <p:cNvPr id="9" name="Grafico 8"/>
          <p:cNvGraphicFramePr/>
          <p:nvPr/>
        </p:nvGraphicFramePr>
        <p:xfrm>
          <a:off x="4357686" y="1643050"/>
          <a:ext cx="457200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6"/>
          <p:cNvSpPr txBox="1">
            <a:spLocks/>
          </p:cNvSpPr>
          <p:nvPr/>
        </p:nvSpPr>
        <p:spPr bwMode="auto">
          <a:xfrm>
            <a:off x="1763688" y="5643563"/>
            <a:ext cx="5112567" cy="714375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>
            <a:lvl1pPr marL="45720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None/>
              <a:defRPr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 sz="1600" b="1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400" dirty="0" smtClean="0">
                <a:latin typeface="Verdana" pitchFamily="34" charset="0"/>
              </a:rPr>
              <a:t>114 </a:t>
            </a:r>
            <a:r>
              <a:rPr lang="en-GB" sz="1400" dirty="0" err="1" smtClean="0">
                <a:latin typeface="Verdana" pitchFamily="34" charset="0"/>
              </a:rPr>
              <a:t>étudiants</a:t>
            </a:r>
            <a:r>
              <a:rPr lang="en-GB" sz="1400" dirty="0" smtClean="0">
                <a:latin typeface="Verdana" pitchFamily="34" charset="0"/>
              </a:rPr>
              <a:t> </a:t>
            </a:r>
            <a:r>
              <a:rPr lang="en-GB" sz="1400" dirty="0" err="1" smtClean="0">
                <a:latin typeface="Verdana" pitchFamily="34" charset="0"/>
              </a:rPr>
              <a:t>handicapés</a:t>
            </a:r>
            <a:r>
              <a:rPr lang="en-GB" sz="1400" dirty="0" smtClean="0">
                <a:latin typeface="Verdana" pitchFamily="34" charset="0"/>
              </a:rPr>
              <a:t> </a:t>
            </a:r>
            <a:r>
              <a:rPr lang="en-GB" sz="1400" dirty="0" err="1" smtClean="0">
                <a:latin typeface="Verdana" pitchFamily="34" charset="0"/>
              </a:rPr>
              <a:t>inscrits</a:t>
            </a:r>
            <a:r>
              <a:rPr lang="en-GB" sz="1400" dirty="0" smtClean="0">
                <a:latin typeface="Verdana" pitchFamily="34" charset="0"/>
              </a:rPr>
              <a:t> aux </a:t>
            </a:r>
            <a:r>
              <a:rPr lang="en-GB" sz="1400" dirty="0" err="1" smtClean="0">
                <a:latin typeface="Verdana" pitchFamily="34" charset="0"/>
              </a:rPr>
              <a:t>cours</a:t>
            </a:r>
            <a:r>
              <a:rPr lang="en-GB" sz="1400" dirty="0" smtClean="0">
                <a:latin typeface="Verdana" pitchFamily="34" charset="0"/>
              </a:rPr>
              <a:t> de</a:t>
            </a:r>
            <a:br>
              <a:rPr lang="en-GB" sz="1400" dirty="0" smtClean="0">
                <a:latin typeface="Verdana" pitchFamily="34" charset="0"/>
              </a:rPr>
            </a:br>
            <a:r>
              <a:rPr lang="en-GB" sz="1400" dirty="0" smtClean="0">
                <a:latin typeface="Verdana" pitchFamily="34" charset="0"/>
              </a:rPr>
              <a:t>       </a:t>
            </a:r>
            <a:r>
              <a:rPr lang="en-GB" sz="1400" dirty="0" err="1" smtClean="0">
                <a:latin typeface="Verdana" pitchFamily="34" charset="0"/>
              </a:rPr>
              <a:t>doctorat</a:t>
            </a:r>
            <a:r>
              <a:rPr lang="en-GB" sz="1400" dirty="0" smtClean="0">
                <a:latin typeface="Verdana" pitchFamily="34" charset="0"/>
              </a:rPr>
              <a:t> (</a:t>
            </a:r>
            <a:r>
              <a:rPr lang="en-GB" sz="1400" dirty="0" err="1" smtClean="0">
                <a:latin typeface="Verdana" pitchFamily="34" charset="0"/>
              </a:rPr>
              <a:t>a.a</a:t>
            </a:r>
            <a:r>
              <a:rPr lang="en-GB" sz="1400" dirty="0" smtClean="0">
                <a:latin typeface="Verdana" pitchFamily="34" charset="0"/>
              </a:rPr>
              <a:t>. 2012/2013) / 141424 </a:t>
            </a:r>
            <a:r>
              <a:rPr lang="en-GB" sz="1400" dirty="0" err="1" smtClean="0">
                <a:latin typeface="Verdana" pitchFamily="34" charset="0"/>
              </a:rPr>
              <a:t>étudiants</a:t>
            </a:r>
            <a:r>
              <a:rPr lang="en-GB" sz="1400" dirty="0" smtClean="0">
                <a:latin typeface="Verdana" pitchFamily="34" charset="0"/>
              </a:rPr>
              <a:t> sans handicap</a:t>
            </a:r>
            <a:endParaRPr lang="en-GB" sz="1400" dirty="0">
              <a:latin typeface="Verdana" pitchFamily="34" charset="0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4000500" cy="287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46002461"/>
              </p:ext>
            </p:extLst>
          </p:nvPr>
        </p:nvGraphicFramePr>
        <p:xfrm>
          <a:off x="539552" y="1484784"/>
          <a:ext cx="66967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179388" y="406400"/>
            <a:ext cx="67056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 dirty="0" err="1" smtClean="0">
                <a:latin typeface="Georgia" pitchFamily="18" charset="0"/>
              </a:rPr>
              <a:t>Considerations</a:t>
            </a:r>
            <a:r>
              <a:rPr lang="it-IT" sz="3600" b="1" dirty="0" smtClean="0">
                <a:latin typeface="Georgia" pitchFamily="18" charset="0"/>
              </a:rPr>
              <a:t> </a:t>
            </a:r>
            <a:r>
              <a:rPr lang="it-IT" sz="3600" b="1" dirty="0" err="1">
                <a:latin typeface="Georgia" pitchFamily="18" charset="0"/>
              </a:rPr>
              <a:t>qualitatives</a:t>
            </a:r>
            <a:endParaRPr lang="it-IT" sz="3600" b="1" dirty="0">
              <a:latin typeface="Georgia" pitchFamily="18" charset="0"/>
            </a:endParaRPr>
          </a:p>
        </p:txBody>
      </p:sp>
      <p:pic>
        <p:nvPicPr>
          <p:cNvPr id="30723" name="Picture 5" descr="ANd9GcTQdoLcmEPqEe2kFi_xQYsPr1uSW0AcPQCl4XBZhdQLYMk-xdeLTY9Tc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13688" y="620713"/>
            <a:ext cx="12303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Line 6"/>
          <p:cNvSpPr>
            <a:spLocks noChangeShapeType="1"/>
          </p:cNvSpPr>
          <p:nvPr/>
        </p:nvSpPr>
        <p:spPr bwMode="auto">
          <a:xfrm>
            <a:off x="7524750" y="765175"/>
            <a:ext cx="576263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6732588" y="62071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latin typeface="Georgia" pitchFamily="18" charset="0"/>
              </a:rPr>
              <a:t>UniTo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00034" y="1643050"/>
          <a:ext cx="66967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179388" y="406400"/>
            <a:ext cx="5322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Modèles</a:t>
            </a:r>
            <a:r>
              <a:rPr lang="it-IT" sz="36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d’</a:t>
            </a:r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approches</a:t>
            </a:r>
            <a:r>
              <a:rPr lang="it-IT" sz="36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</a:t>
            </a:r>
            <a:br>
              <a:rPr lang="it-IT" sz="36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</a:br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coexistants</a:t>
            </a:r>
            <a:endParaRPr lang="it-IT" sz="36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31747" name="Picture 5" descr="ANd9GcTQdoLcmEPqEe2kFi_xQYsPr1uSW0AcPQCl4XBZhdQLYMk-xdeLTY9Tc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13688" y="620713"/>
            <a:ext cx="12303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7524750" y="765175"/>
            <a:ext cx="576263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6732588" y="62071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dirty="0" err="1">
                <a:latin typeface="Georgia" pitchFamily="18" charset="0"/>
              </a:rPr>
              <a:t>UniTo</a:t>
            </a:r>
            <a:endParaRPr lang="it-IT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285750" y="2214563"/>
            <a:ext cx="8686800" cy="1470025"/>
          </a:xfrm>
        </p:spPr>
        <p:txBody>
          <a:bodyPr/>
          <a:lstStyle/>
          <a:p>
            <a:r>
              <a:rPr lang="it-IT" sz="4000" dirty="0" smtClean="0">
                <a:latin typeface="Georgia" pitchFamily="18" charset="0"/>
                <a:cs typeface="Tahoma" pitchFamily="34" charset="0"/>
              </a:rPr>
              <a:t>La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recherche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en situation: l’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Université</a:t>
            </a:r>
            <a:r>
              <a:rPr lang="it-IT" sz="4000" dirty="0" smtClean="0">
                <a:latin typeface="Georgia" pitchFamily="18" charset="0"/>
                <a:cs typeface="Tahoma" pitchFamily="34" charset="0"/>
              </a:rPr>
              <a:t> de </a:t>
            </a:r>
            <a:r>
              <a:rPr lang="it-IT" sz="4000" dirty="0" err="1" smtClean="0">
                <a:latin typeface="Georgia" pitchFamily="18" charset="0"/>
                <a:cs typeface="Tahoma" pitchFamily="34" charset="0"/>
              </a:rPr>
              <a:t>Turin</a:t>
            </a:r>
            <a:endParaRPr lang="it-IT" sz="4000" dirty="0" smtClean="0">
              <a:latin typeface="Georgia" pitchFamily="18" charset="0"/>
              <a:cs typeface="Tahoma" pitchFamily="34" charset="0"/>
            </a:endParaRP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4191000" y="4724400"/>
            <a:ext cx="4953000" cy="1752600"/>
          </a:xfrm>
        </p:spPr>
        <p:txBody>
          <a:bodyPr/>
          <a:lstStyle/>
          <a:p>
            <a:pPr marL="63500"/>
            <a:r>
              <a:rPr lang="it-IT" sz="1800" dirty="0">
                <a:solidFill>
                  <a:schemeClr val="tx1"/>
                </a:solidFill>
                <a:cs typeface="Tahoma" pitchFamily="34" charset="0"/>
              </a:rPr>
              <a:t>Rosa </a:t>
            </a:r>
            <a:r>
              <a:rPr lang="it-IT" sz="1800" dirty="0" err="1">
                <a:solidFill>
                  <a:schemeClr val="tx1"/>
                </a:solidFill>
                <a:cs typeface="Tahoma" pitchFamily="34" charset="0"/>
              </a:rPr>
              <a:t>Bellacicco</a:t>
            </a:r>
            <a:r>
              <a:rPr lang="it-IT" sz="1800" dirty="0">
                <a:solidFill>
                  <a:schemeClr val="tx1"/>
                </a:solidFill>
                <a:cs typeface="Tahoma" pitchFamily="34" charset="0"/>
              </a:rPr>
              <a:t>, </a:t>
            </a:r>
            <a:r>
              <a:rPr lang="it-IT" sz="1800" dirty="0" err="1">
                <a:solidFill>
                  <a:schemeClr val="tx1"/>
                </a:solidFill>
                <a:cs typeface="Tahoma" pitchFamily="34" charset="0"/>
              </a:rPr>
              <a:t>Doctorat</a:t>
            </a:r>
            <a:r>
              <a:rPr lang="it-IT" sz="1800" dirty="0">
                <a:solidFill>
                  <a:schemeClr val="tx1"/>
                </a:solidFill>
                <a:cs typeface="Tahoma" pitchFamily="34" charset="0"/>
              </a:rPr>
              <a:t> en </a:t>
            </a:r>
            <a:r>
              <a:rPr lang="en-US" sz="1800" dirty="0" err="1">
                <a:solidFill>
                  <a:schemeClr val="tx1"/>
                </a:solidFill>
                <a:cs typeface="Tahoma" pitchFamily="34" charset="0"/>
              </a:rPr>
              <a:t>Éducation</a:t>
            </a:r>
            <a:r>
              <a:rPr lang="en-US" sz="1800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cs typeface="Tahoma" pitchFamily="34" charset="0"/>
              </a:rPr>
              <a:t>Spéciale</a:t>
            </a:r>
            <a:r>
              <a:rPr lang="en-US" sz="1800" b="1" dirty="0">
                <a:solidFill>
                  <a:schemeClr val="tx1"/>
                </a:solidFill>
                <a:cs typeface="Tahoma" pitchFamily="34" charset="0"/>
              </a:rPr>
              <a:t>–</a:t>
            </a:r>
            <a:r>
              <a:rPr lang="en-US" sz="1800" dirty="0" err="1">
                <a:solidFill>
                  <a:schemeClr val="tx1"/>
                </a:solidFill>
                <a:cs typeface="Tahoma" pitchFamily="34" charset="0"/>
              </a:rPr>
              <a:t>Université</a:t>
            </a:r>
            <a:r>
              <a:rPr lang="en-US" sz="1800" dirty="0">
                <a:solidFill>
                  <a:schemeClr val="tx1"/>
                </a:solidFill>
                <a:cs typeface="Tahoma" pitchFamily="34" charset="0"/>
              </a:rPr>
              <a:t> de Turin, </a:t>
            </a:r>
            <a:r>
              <a:rPr lang="en-US" sz="1800" dirty="0" err="1">
                <a:solidFill>
                  <a:schemeClr val="tx1"/>
                </a:solidFill>
                <a:cs typeface="Tahoma" pitchFamily="34" charset="0"/>
              </a:rPr>
              <a:t>Italie</a:t>
            </a:r>
            <a:endParaRPr lang="it-IT" sz="1800" dirty="0">
              <a:solidFill>
                <a:schemeClr val="tx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3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41146449"/>
              </p:ext>
            </p:extLst>
          </p:nvPr>
        </p:nvGraphicFramePr>
        <p:xfrm>
          <a:off x="539552" y="1484784"/>
          <a:ext cx="66967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179388" y="406400"/>
            <a:ext cx="566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Demande</a:t>
            </a:r>
            <a:r>
              <a:rPr lang="it-IT" sz="3600" b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 de </a:t>
            </a:r>
            <a:r>
              <a:rPr lang="it-IT" sz="3600" b="1" dirty="0" err="1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recherche</a:t>
            </a:r>
            <a:endParaRPr lang="it-IT" sz="3600" b="1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icture 5" descr="ANd9GcTQdoLcmEPqEe2kFi_xQYsPr1uSW0AcPQCl4XBZhdQLYMk-xdeLTY9Tc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13688" y="620713"/>
            <a:ext cx="12303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732588" y="62071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dirty="0" err="1">
                <a:latin typeface="Georgia" pitchFamily="18" charset="0"/>
              </a:rPr>
              <a:t>UniTo</a:t>
            </a:r>
            <a:endParaRPr lang="it-IT" sz="1600" dirty="0">
              <a:latin typeface="Georgia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7524750" y="765175"/>
            <a:ext cx="576263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11867</TotalTime>
  <Words>695</Words>
  <Application>Microsoft Macintosh PowerPoint</Application>
  <PresentationFormat>Presentazione su schermo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Tramonto</vt:lpstr>
      <vt:lpstr>Tema di Office</vt:lpstr>
      <vt:lpstr>Handicap et enseignement supérieur: inclusion à l’université pour la citoyenneté active</vt:lpstr>
      <vt:lpstr>Les étudiants handicapés dans les Universités Italiennes: un chantier en évolution</vt:lpstr>
      <vt:lpstr>Presentazione di PowerPoint</vt:lpstr>
      <vt:lpstr>Presentazione di PowerPoint</vt:lpstr>
      <vt:lpstr>Les données au niveau national</vt:lpstr>
      <vt:lpstr>Presentazione di PowerPoint</vt:lpstr>
      <vt:lpstr>Presentazione di PowerPoint</vt:lpstr>
      <vt:lpstr>La recherche en situation: l’Université de Turin</vt:lpstr>
      <vt:lpstr>Presentazione di PowerPoint</vt:lpstr>
      <vt:lpstr>Presentazione di PowerPoint</vt:lpstr>
      <vt:lpstr>Points forts de l’université: les données quantitatives</vt:lpstr>
      <vt:lpstr>Le point de vue des professeurs, du personnel et des étudiants: les données qualitatives</vt:lpstr>
      <vt:lpstr>Points faibles sur lesquels intervenir: les données quantitatives</vt:lpstr>
      <vt:lpstr>Le point de vue des professeurs, du personnel et des étudiants: les données qualitatives</vt:lpstr>
      <vt:lpstr>Presentazione di PowerPoint</vt:lpstr>
      <vt:lpstr>Respect et Bien-être</vt:lpstr>
      <vt:lpstr>           Merci  pour 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sot</dc:creator>
  <cp:lastModifiedBy>Rossana Bellacicco</cp:lastModifiedBy>
  <cp:revision>1820</cp:revision>
  <dcterms:created xsi:type="dcterms:W3CDTF">2014-09-23T08:00:33Z</dcterms:created>
  <dcterms:modified xsi:type="dcterms:W3CDTF">2015-09-14T17:38:43Z</dcterms:modified>
</cp:coreProperties>
</file>